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1"/>
  </p:notesMasterIdLst>
  <p:sldIdLst>
    <p:sldId id="616" r:id="rId2"/>
    <p:sldId id="609" r:id="rId3"/>
    <p:sldId id="703" r:id="rId4"/>
    <p:sldId id="704" r:id="rId5"/>
    <p:sldId id="705" r:id="rId6"/>
    <p:sldId id="706" r:id="rId7"/>
    <p:sldId id="731" r:id="rId8"/>
    <p:sldId id="732" r:id="rId9"/>
    <p:sldId id="707" r:id="rId10"/>
    <p:sldId id="733" r:id="rId11"/>
    <p:sldId id="730" r:id="rId12"/>
    <p:sldId id="729" r:id="rId13"/>
    <p:sldId id="656" r:id="rId14"/>
    <p:sldId id="692" r:id="rId15"/>
    <p:sldId id="693" r:id="rId16"/>
    <p:sldId id="673" r:id="rId17"/>
    <p:sldId id="680" r:id="rId18"/>
    <p:sldId id="734" r:id="rId19"/>
    <p:sldId id="69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C341C4E9-3B73-3F46-A4D3-81EFB4C0C59D}">
          <p14:sldIdLst>
            <p14:sldId id="616"/>
          </p14:sldIdLst>
        </p14:section>
        <p14:section name="Background/Challenges" id="{1E8C4C49-7239-FF4F-9BF1-5FF92B37A443}">
          <p14:sldIdLst>
            <p14:sldId id="609"/>
            <p14:sldId id="703"/>
            <p14:sldId id="704"/>
            <p14:sldId id="705"/>
            <p14:sldId id="706"/>
            <p14:sldId id="731"/>
            <p14:sldId id="732"/>
            <p14:sldId id="707"/>
            <p14:sldId id="733"/>
            <p14:sldId id="730"/>
            <p14:sldId id="729"/>
          </p14:sldIdLst>
        </p14:section>
        <p14:section name="Evaluation" id="{3C14FBB9-626C-564D-925D-95D8841B6801}">
          <p14:sldIdLst>
            <p14:sldId id="656"/>
            <p14:sldId id="692"/>
            <p14:sldId id="693"/>
          </p14:sldIdLst>
        </p14:section>
        <p14:section name="Related/Conclusion" id="{F992779D-7486-C040-8A4A-948170FD81D9}">
          <p14:sldIdLst>
            <p14:sldId id="673"/>
            <p14:sldId id="680"/>
          </p14:sldIdLst>
        </p14:section>
        <p14:section name="Backup" id="{21F40B50-A896-4C0C-BB57-7246E73FBC1F}">
          <p14:sldIdLst>
            <p14:sldId id="734"/>
            <p14:sldId id="69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C8FF"/>
    <a:srgbClr val="FFB7FF"/>
    <a:srgbClr val="F28234"/>
    <a:srgbClr val="FFE699"/>
    <a:srgbClr val="4472C4"/>
    <a:srgbClr val="0562C1"/>
    <a:srgbClr val="FFFFFF"/>
    <a:srgbClr val="C3DDB2"/>
    <a:srgbClr val="F78536"/>
    <a:srgbClr val="056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14" autoAdjust="0"/>
    <p:restoredTop sz="82555" autoAdjust="0"/>
  </p:normalViewPr>
  <p:slideViewPr>
    <p:cSldViewPr snapToGrid="0" snapToObjects="1">
      <p:cViewPr varScale="1">
        <p:scale>
          <a:sx n="66" d="100"/>
          <a:sy n="66" d="100"/>
        </p:scale>
        <p:origin x="735" y="39"/>
      </p:cViewPr>
      <p:guideLst/>
    </p:cSldViewPr>
  </p:slideViewPr>
  <p:outlineViewPr>
    <p:cViewPr>
      <p:scale>
        <a:sx n="33" d="100"/>
        <a:sy n="33" d="100"/>
      </p:scale>
      <p:origin x="0" y="-21184"/>
    </p:cViewPr>
  </p:outlineViewPr>
  <p:notesTextViewPr>
    <p:cViewPr>
      <p:scale>
        <a:sx n="100" d="100"/>
        <a:sy n="100" d="100"/>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613936355363459"/>
          <c:y val="4.0223590801138596E-2"/>
          <c:w val="0.63157664843941153"/>
          <c:h val="0.72133901207500495"/>
        </c:manualLayout>
      </c:layout>
      <c:scatterChart>
        <c:scatterStyle val="lineMarker"/>
        <c:varyColors val="0"/>
        <c:ser>
          <c:idx val="0"/>
          <c:order val="0"/>
          <c:tx>
            <c:strRef>
              <c:f>Sheet1!$B$1</c:f>
              <c:strCache>
                <c:ptCount val="1"/>
                <c:pt idx="0">
                  <c:v>RobustMPC</c:v>
                </c:pt>
              </c:strCache>
            </c:strRef>
          </c:tx>
          <c:spPr>
            <a:ln w="38100" cap="rnd">
              <a:solidFill>
                <a:schemeClr val="tx1"/>
              </a:solidFill>
              <a:round/>
            </a:ln>
            <a:effectLst/>
          </c:spPr>
          <c:marker>
            <c:symbol val="none"/>
          </c:marker>
          <c:xVal>
            <c:numRef>
              <c:f>Sheet1!$A$2:$A$2172</c:f>
              <c:numCache>
                <c:formatCode>General</c:formatCode>
                <c:ptCount val="2171"/>
                <c:pt idx="0">
                  <c:v>-0.27368999999999999</c:v>
                </c:pt>
                <c:pt idx="1">
                  <c:v>-0.25256000000000001</c:v>
                </c:pt>
                <c:pt idx="2">
                  <c:v>-0.18385000000000001</c:v>
                </c:pt>
                <c:pt idx="3">
                  <c:v>-4.7140000000000001E-2</c:v>
                </c:pt>
                <c:pt idx="4">
                  <c:v>1.32E-2</c:v>
                </c:pt>
                <c:pt idx="5">
                  <c:v>0.15529000000000001</c:v>
                </c:pt>
                <c:pt idx="6">
                  <c:v>0.35748000000000002</c:v>
                </c:pt>
                <c:pt idx="7">
                  <c:v>0.38716</c:v>
                </c:pt>
                <c:pt idx="8">
                  <c:v>0.39243</c:v>
                </c:pt>
                <c:pt idx="9">
                  <c:v>0.40293000000000001</c:v>
                </c:pt>
                <c:pt idx="10">
                  <c:v>0.40973999999999999</c:v>
                </c:pt>
                <c:pt idx="11">
                  <c:v>0.42776999999999998</c:v>
                </c:pt>
                <c:pt idx="12">
                  <c:v>0.44829999999999998</c:v>
                </c:pt>
                <c:pt idx="13">
                  <c:v>0.45405000000000001</c:v>
                </c:pt>
                <c:pt idx="14">
                  <c:v>0.45500000000000002</c:v>
                </c:pt>
                <c:pt idx="15">
                  <c:v>0.46105000000000002</c:v>
                </c:pt>
                <c:pt idx="16">
                  <c:v>0.46444999999999997</c:v>
                </c:pt>
                <c:pt idx="17">
                  <c:v>0.46637000000000001</c:v>
                </c:pt>
                <c:pt idx="18">
                  <c:v>0.47172999999999998</c:v>
                </c:pt>
                <c:pt idx="19">
                  <c:v>0.48813000000000001</c:v>
                </c:pt>
                <c:pt idx="20">
                  <c:v>0.49830000000000002</c:v>
                </c:pt>
                <c:pt idx="21">
                  <c:v>0.51031000000000004</c:v>
                </c:pt>
                <c:pt idx="22">
                  <c:v>0.51905000000000001</c:v>
                </c:pt>
                <c:pt idx="23">
                  <c:v>0.52046999999999999</c:v>
                </c:pt>
                <c:pt idx="24">
                  <c:v>0.52209000000000005</c:v>
                </c:pt>
                <c:pt idx="25">
                  <c:v>0.52432999999999996</c:v>
                </c:pt>
                <c:pt idx="26">
                  <c:v>0.52490000000000003</c:v>
                </c:pt>
                <c:pt idx="27">
                  <c:v>0.52954999999999997</c:v>
                </c:pt>
                <c:pt idx="28">
                  <c:v>0.53086</c:v>
                </c:pt>
                <c:pt idx="29">
                  <c:v>0.53112999999999999</c:v>
                </c:pt>
                <c:pt idx="30">
                  <c:v>0.53481000000000001</c:v>
                </c:pt>
                <c:pt idx="31">
                  <c:v>0.54303000000000001</c:v>
                </c:pt>
                <c:pt idx="32">
                  <c:v>0.55427000000000004</c:v>
                </c:pt>
                <c:pt idx="33">
                  <c:v>0.55427000000000004</c:v>
                </c:pt>
                <c:pt idx="34">
                  <c:v>0.55945</c:v>
                </c:pt>
                <c:pt idx="35">
                  <c:v>0.56342000000000003</c:v>
                </c:pt>
                <c:pt idx="36">
                  <c:v>0.56933</c:v>
                </c:pt>
                <c:pt idx="37">
                  <c:v>0.56933</c:v>
                </c:pt>
                <c:pt idx="38">
                  <c:v>0.57257999999999998</c:v>
                </c:pt>
                <c:pt idx="39">
                  <c:v>0.58309999999999995</c:v>
                </c:pt>
                <c:pt idx="40">
                  <c:v>0.59472999999999998</c:v>
                </c:pt>
                <c:pt idx="41">
                  <c:v>0.61270000000000002</c:v>
                </c:pt>
                <c:pt idx="42">
                  <c:v>0.61665000000000003</c:v>
                </c:pt>
                <c:pt idx="43">
                  <c:v>0.62148000000000003</c:v>
                </c:pt>
                <c:pt idx="44">
                  <c:v>0.62207999999999997</c:v>
                </c:pt>
                <c:pt idx="45">
                  <c:v>0.63985000000000003</c:v>
                </c:pt>
                <c:pt idx="46">
                  <c:v>0.64078000000000002</c:v>
                </c:pt>
                <c:pt idx="47">
                  <c:v>0.65432000000000001</c:v>
                </c:pt>
                <c:pt idx="48">
                  <c:v>0.66241000000000005</c:v>
                </c:pt>
                <c:pt idx="49">
                  <c:v>0.66376000000000002</c:v>
                </c:pt>
                <c:pt idx="50">
                  <c:v>0.66554999999999997</c:v>
                </c:pt>
                <c:pt idx="51">
                  <c:v>0.68320999999999998</c:v>
                </c:pt>
                <c:pt idx="52">
                  <c:v>0.68837999999999999</c:v>
                </c:pt>
                <c:pt idx="53">
                  <c:v>0.68908000000000003</c:v>
                </c:pt>
                <c:pt idx="54">
                  <c:v>0.69149000000000005</c:v>
                </c:pt>
                <c:pt idx="55">
                  <c:v>0.69152000000000002</c:v>
                </c:pt>
                <c:pt idx="56">
                  <c:v>0.69357000000000002</c:v>
                </c:pt>
                <c:pt idx="57">
                  <c:v>0.69494999999999996</c:v>
                </c:pt>
                <c:pt idx="58">
                  <c:v>0.69623000000000002</c:v>
                </c:pt>
                <c:pt idx="59">
                  <c:v>0.69877</c:v>
                </c:pt>
                <c:pt idx="60">
                  <c:v>0.70396000000000003</c:v>
                </c:pt>
                <c:pt idx="61">
                  <c:v>0.71226999999999996</c:v>
                </c:pt>
                <c:pt idx="62">
                  <c:v>0.71313000000000004</c:v>
                </c:pt>
                <c:pt idx="63">
                  <c:v>0.72194000000000003</c:v>
                </c:pt>
                <c:pt idx="64">
                  <c:v>0.72992999999999997</c:v>
                </c:pt>
                <c:pt idx="65">
                  <c:v>0.73558000000000001</c:v>
                </c:pt>
                <c:pt idx="66">
                  <c:v>0.73677999999999999</c:v>
                </c:pt>
                <c:pt idx="67">
                  <c:v>0.73972000000000004</c:v>
                </c:pt>
                <c:pt idx="68">
                  <c:v>0.74031999999999998</c:v>
                </c:pt>
                <c:pt idx="69">
                  <c:v>0.74031999999999998</c:v>
                </c:pt>
                <c:pt idx="70">
                  <c:v>0.74056</c:v>
                </c:pt>
                <c:pt idx="71">
                  <c:v>0.75092000000000003</c:v>
                </c:pt>
                <c:pt idx="72">
                  <c:v>0.75122</c:v>
                </c:pt>
                <c:pt idx="73">
                  <c:v>0.75148999999999999</c:v>
                </c:pt>
                <c:pt idx="74">
                  <c:v>0.75156000000000001</c:v>
                </c:pt>
                <c:pt idx="75">
                  <c:v>0.75443000000000005</c:v>
                </c:pt>
                <c:pt idx="76">
                  <c:v>0.75497000000000003</c:v>
                </c:pt>
                <c:pt idx="77">
                  <c:v>0.75590000000000002</c:v>
                </c:pt>
                <c:pt idx="78">
                  <c:v>0.75590000000000002</c:v>
                </c:pt>
                <c:pt idx="79">
                  <c:v>0.75693999999999995</c:v>
                </c:pt>
                <c:pt idx="80">
                  <c:v>0.75746000000000002</c:v>
                </c:pt>
                <c:pt idx="81">
                  <c:v>0.75815999999999995</c:v>
                </c:pt>
                <c:pt idx="82">
                  <c:v>0.75931999999999999</c:v>
                </c:pt>
                <c:pt idx="83">
                  <c:v>0.76012999999999997</c:v>
                </c:pt>
                <c:pt idx="84">
                  <c:v>0.76073000000000002</c:v>
                </c:pt>
                <c:pt idx="85">
                  <c:v>0.76244999999999996</c:v>
                </c:pt>
                <c:pt idx="86">
                  <c:v>0.76256999999999997</c:v>
                </c:pt>
                <c:pt idx="87">
                  <c:v>0.76536999999999999</c:v>
                </c:pt>
                <c:pt idx="88">
                  <c:v>0.77068999999999999</c:v>
                </c:pt>
                <c:pt idx="89">
                  <c:v>0.77195000000000003</c:v>
                </c:pt>
                <c:pt idx="90">
                  <c:v>0.77344000000000002</c:v>
                </c:pt>
                <c:pt idx="91">
                  <c:v>0.77385999999999999</c:v>
                </c:pt>
                <c:pt idx="92">
                  <c:v>0.78008</c:v>
                </c:pt>
                <c:pt idx="93">
                  <c:v>0.78774999999999995</c:v>
                </c:pt>
                <c:pt idx="94">
                  <c:v>0.79127000000000003</c:v>
                </c:pt>
                <c:pt idx="95">
                  <c:v>0.79220000000000002</c:v>
                </c:pt>
                <c:pt idx="96">
                  <c:v>0.79225000000000001</c:v>
                </c:pt>
                <c:pt idx="97">
                  <c:v>0.79418999999999995</c:v>
                </c:pt>
                <c:pt idx="98">
                  <c:v>0.79456000000000004</c:v>
                </c:pt>
                <c:pt idx="99">
                  <c:v>0.79705999999999999</c:v>
                </c:pt>
                <c:pt idx="100">
                  <c:v>0.79756000000000005</c:v>
                </c:pt>
                <c:pt idx="101">
                  <c:v>0.79803000000000002</c:v>
                </c:pt>
                <c:pt idx="102">
                  <c:v>0.79861000000000004</c:v>
                </c:pt>
                <c:pt idx="103">
                  <c:v>0.79866000000000004</c:v>
                </c:pt>
                <c:pt idx="104">
                  <c:v>0.79913000000000001</c:v>
                </c:pt>
                <c:pt idx="105">
                  <c:v>0.80110999999999999</c:v>
                </c:pt>
                <c:pt idx="106">
                  <c:v>0.80223</c:v>
                </c:pt>
                <c:pt idx="107">
                  <c:v>0.80264000000000002</c:v>
                </c:pt>
                <c:pt idx="108">
                  <c:v>0.80264000000000002</c:v>
                </c:pt>
                <c:pt idx="109">
                  <c:v>0.80305000000000004</c:v>
                </c:pt>
                <c:pt idx="110">
                  <c:v>0.80396000000000001</c:v>
                </c:pt>
                <c:pt idx="111">
                  <c:v>0.80496999999999996</c:v>
                </c:pt>
                <c:pt idx="112">
                  <c:v>0.80522000000000005</c:v>
                </c:pt>
                <c:pt idx="113">
                  <c:v>0.80728</c:v>
                </c:pt>
                <c:pt idx="114">
                  <c:v>0.80783000000000005</c:v>
                </c:pt>
                <c:pt idx="115">
                  <c:v>0.80927000000000004</c:v>
                </c:pt>
                <c:pt idx="116">
                  <c:v>0.80957000000000001</c:v>
                </c:pt>
                <c:pt idx="117">
                  <c:v>0.80959999999999999</c:v>
                </c:pt>
                <c:pt idx="118">
                  <c:v>0.80969000000000002</c:v>
                </c:pt>
                <c:pt idx="119">
                  <c:v>0.81098000000000003</c:v>
                </c:pt>
                <c:pt idx="120">
                  <c:v>0.81415999999999999</c:v>
                </c:pt>
                <c:pt idx="121">
                  <c:v>0.81437000000000004</c:v>
                </c:pt>
                <c:pt idx="122">
                  <c:v>0.81460999999999995</c:v>
                </c:pt>
                <c:pt idx="123">
                  <c:v>0.81464000000000003</c:v>
                </c:pt>
                <c:pt idx="124">
                  <c:v>0.81649000000000005</c:v>
                </c:pt>
                <c:pt idx="125">
                  <c:v>0.81650999999999996</c:v>
                </c:pt>
                <c:pt idx="126">
                  <c:v>0.81660999999999995</c:v>
                </c:pt>
                <c:pt idx="127">
                  <c:v>0.81869999999999998</c:v>
                </c:pt>
                <c:pt idx="128">
                  <c:v>0.81927000000000005</c:v>
                </c:pt>
                <c:pt idx="129">
                  <c:v>0.82186000000000003</c:v>
                </c:pt>
                <c:pt idx="130">
                  <c:v>0.82423000000000002</c:v>
                </c:pt>
                <c:pt idx="131">
                  <c:v>0.82743</c:v>
                </c:pt>
                <c:pt idx="132">
                  <c:v>0.82857999999999998</c:v>
                </c:pt>
                <c:pt idx="133">
                  <c:v>0.82860999999999996</c:v>
                </c:pt>
                <c:pt idx="134">
                  <c:v>0.83099000000000001</c:v>
                </c:pt>
                <c:pt idx="135">
                  <c:v>0.83392999999999995</c:v>
                </c:pt>
                <c:pt idx="136">
                  <c:v>0.83596000000000004</c:v>
                </c:pt>
                <c:pt idx="137">
                  <c:v>0.83870999999999996</c:v>
                </c:pt>
                <c:pt idx="138">
                  <c:v>0.83899999999999997</c:v>
                </c:pt>
                <c:pt idx="139">
                  <c:v>0.83899999999999997</c:v>
                </c:pt>
                <c:pt idx="140">
                  <c:v>0.83899999999999997</c:v>
                </c:pt>
                <c:pt idx="141">
                  <c:v>0.83948999999999996</c:v>
                </c:pt>
                <c:pt idx="142">
                  <c:v>0.84035000000000004</c:v>
                </c:pt>
                <c:pt idx="143">
                  <c:v>0.84225000000000005</c:v>
                </c:pt>
                <c:pt idx="144">
                  <c:v>0.84245000000000003</c:v>
                </c:pt>
                <c:pt idx="145">
                  <c:v>0.84297999999999995</c:v>
                </c:pt>
                <c:pt idx="146">
                  <c:v>0.84419</c:v>
                </c:pt>
                <c:pt idx="147">
                  <c:v>0.84419</c:v>
                </c:pt>
                <c:pt idx="148">
                  <c:v>0.84487000000000001</c:v>
                </c:pt>
                <c:pt idx="149">
                  <c:v>0.84831000000000001</c:v>
                </c:pt>
                <c:pt idx="150">
                  <c:v>0.84889999999999999</c:v>
                </c:pt>
                <c:pt idx="151">
                  <c:v>0.84938000000000002</c:v>
                </c:pt>
                <c:pt idx="152">
                  <c:v>0.84938000000000002</c:v>
                </c:pt>
                <c:pt idx="153">
                  <c:v>0.85087999999999997</c:v>
                </c:pt>
                <c:pt idx="154">
                  <c:v>0.85102999999999995</c:v>
                </c:pt>
                <c:pt idx="155">
                  <c:v>0.85328000000000004</c:v>
                </c:pt>
                <c:pt idx="156">
                  <c:v>0.85458000000000001</c:v>
                </c:pt>
                <c:pt idx="157">
                  <c:v>0.85458000000000001</c:v>
                </c:pt>
                <c:pt idx="158">
                  <c:v>0.85719999999999996</c:v>
                </c:pt>
                <c:pt idx="159">
                  <c:v>0.85977000000000003</c:v>
                </c:pt>
                <c:pt idx="160">
                  <c:v>0.85977000000000003</c:v>
                </c:pt>
                <c:pt idx="161">
                  <c:v>0.85987000000000002</c:v>
                </c:pt>
                <c:pt idx="162">
                  <c:v>0.86024999999999996</c:v>
                </c:pt>
                <c:pt idx="163">
                  <c:v>0.86112</c:v>
                </c:pt>
                <c:pt idx="164">
                  <c:v>0.86219999999999997</c:v>
                </c:pt>
                <c:pt idx="165">
                  <c:v>0.86268</c:v>
                </c:pt>
                <c:pt idx="166">
                  <c:v>0.86268999999999996</c:v>
                </c:pt>
                <c:pt idx="167">
                  <c:v>0.86350000000000005</c:v>
                </c:pt>
                <c:pt idx="168">
                  <c:v>0.86465999999999998</c:v>
                </c:pt>
                <c:pt idx="169">
                  <c:v>0.86495999999999995</c:v>
                </c:pt>
                <c:pt idx="170">
                  <c:v>0.86495999999999995</c:v>
                </c:pt>
                <c:pt idx="171">
                  <c:v>0.86495999999999995</c:v>
                </c:pt>
                <c:pt idx="172">
                  <c:v>0.86612</c:v>
                </c:pt>
                <c:pt idx="173">
                  <c:v>0.86751</c:v>
                </c:pt>
                <c:pt idx="174">
                  <c:v>0.86816000000000004</c:v>
                </c:pt>
                <c:pt idx="175">
                  <c:v>0.86851</c:v>
                </c:pt>
                <c:pt idx="176">
                  <c:v>0.86906000000000005</c:v>
                </c:pt>
                <c:pt idx="177">
                  <c:v>0.86955000000000005</c:v>
                </c:pt>
                <c:pt idx="178">
                  <c:v>0.86972000000000005</c:v>
                </c:pt>
                <c:pt idx="179">
                  <c:v>0.87016000000000004</c:v>
                </c:pt>
                <c:pt idx="180">
                  <c:v>0.87060999999999999</c:v>
                </c:pt>
                <c:pt idx="181">
                  <c:v>0.87236000000000002</c:v>
                </c:pt>
                <c:pt idx="182">
                  <c:v>0.87238000000000004</c:v>
                </c:pt>
                <c:pt idx="183">
                  <c:v>0.876</c:v>
                </c:pt>
                <c:pt idx="184">
                  <c:v>0.87661</c:v>
                </c:pt>
                <c:pt idx="185">
                  <c:v>0.87890999999999997</c:v>
                </c:pt>
                <c:pt idx="186">
                  <c:v>0.88034999999999997</c:v>
                </c:pt>
                <c:pt idx="187">
                  <c:v>0.88055000000000005</c:v>
                </c:pt>
                <c:pt idx="188">
                  <c:v>0.88132999999999995</c:v>
                </c:pt>
                <c:pt idx="189">
                  <c:v>0.88132999999999995</c:v>
                </c:pt>
                <c:pt idx="190">
                  <c:v>0.88185000000000002</c:v>
                </c:pt>
                <c:pt idx="191">
                  <c:v>0.88258999999999999</c:v>
                </c:pt>
                <c:pt idx="192">
                  <c:v>0.88334000000000001</c:v>
                </c:pt>
                <c:pt idx="193">
                  <c:v>0.88573999999999997</c:v>
                </c:pt>
                <c:pt idx="194">
                  <c:v>0.88807999999999998</c:v>
                </c:pt>
                <c:pt idx="195">
                  <c:v>0.89017000000000002</c:v>
                </c:pt>
                <c:pt idx="196">
                  <c:v>0.89115999999999995</c:v>
                </c:pt>
                <c:pt idx="197">
                  <c:v>0.89132</c:v>
                </c:pt>
                <c:pt idx="198">
                  <c:v>0.89365000000000006</c:v>
                </c:pt>
                <c:pt idx="199">
                  <c:v>0.89522999999999997</c:v>
                </c:pt>
                <c:pt idx="200">
                  <c:v>0.89612999999999998</c:v>
                </c:pt>
                <c:pt idx="201">
                  <c:v>0.89612999999999998</c:v>
                </c:pt>
                <c:pt idx="202">
                  <c:v>0.89612999999999998</c:v>
                </c:pt>
                <c:pt idx="203">
                  <c:v>0.89612999999999998</c:v>
                </c:pt>
                <c:pt idx="204">
                  <c:v>0.89695999999999998</c:v>
                </c:pt>
                <c:pt idx="205">
                  <c:v>0.89871000000000001</c:v>
                </c:pt>
                <c:pt idx="206">
                  <c:v>0.89908999999999994</c:v>
                </c:pt>
                <c:pt idx="207">
                  <c:v>0.89976999999999996</c:v>
                </c:pt>
                <c:pt idx="208">
                  <c:v>0.90117999999999998</c:v>
                </c:pt>
                <c:pt idx="209">
                  <c:v>0.90132000000000001</c:v>
                </c:pt>
                <c:pt idx="210">
                  <c:v>0.90303999999999995</c:v>
                </c:pt>
                <c:pt idx="211">
                  <c:v>0.90342999999999996</c:v>
                </c:pt>
                <c:pt idx="212">
                  <c:v>0.90442999999999996</c:v>
                </c:pt>
                <c:pt idx="213">
                  <c:v>0.90452999999999995</c:v>
                </c:pt>
                <c:pt idx="214">
                  <c:v>0.90481</c:v>
                </c:pt>
                <c:pt idx="215">
                  <c:v>0.90483999999999998</c:v>
                </c:pt>
                <c:pt idx="216">
                  <c:v>0.90495000000000003</c:v>
                </c:pt>
                <c:pt idx="217">
                  <c:v>0.90532000000000001</c:v>
                </c:pt>
                <c:pt idx="218">
                  <c:v>0.90571999999999997</c:v>
                </c:pt>
                <c:pt idx="219">
                  <c:v>0.90642999999999996</c:v>
                </c:pt>
                <c:pt idx="220">
                  <c:v>0.90783999999999998</c:v>
                </c:pt>
                <c:pt idx="221">
                  <c:v>0.90996999999999995</c:v>
                </c:pt>
                <c:pt idx="222">
                  <c:v>0.91205000000000003</c:v>
                </c:pt>
                <c:pt idx="223">
                  <c:v>0.91254999999999997</c:v>
                </c:pt>
                <c:pt idx="224">
                  <c:v>0.91288000000000002</c:v>
                </c:pt>
                <c:pt idx="225">
                  <c:v>0.91420000000000001</c:v>
                </c:pt>
                <c:pt idx="226">
                  <c:v>0.91500000000000004</c:v>
                </c:pt>
                <c:pt idx="227">
                  <c:v>0.91690000000000005</c:v>
                </c:pt>
                <c:pt idx="228">
                  <c:v>0.91707000000000005</c:v>
                </c:pt>
                <c:pt idx="229">
                  <c:v>0.91729000000000005</c:v>
                </c:pt>
                <c:pt idx="230">
                  <c:v>0.91807000000000005</c:v>
                </c:pt>
                <c:pt idx="231">
                  <c:v>0.91839999999999999</c:v>
                </c:pt>
                <c:pt idx="232">
                  <c:v>0.91876000000000002</c:v>
                </c:pt>
                <c:pt idx="233">
                  <c:v>0.91929000000000005</c:v>
                </c:pt>
                <c:pt idx="234">
                  <c:v>0.92218999999999995</c:v>
                </c:pt>
                <c:pt idx="235">
                  <c:v>0.92235999999999996</c:v>
                </c:pt>
                <c:pt idx="236">
                  <c:v>0.92254000000000003</c:v>
                </c:pt>
                <c:pt idx="237">
                  <c:v>0.92322000000000004</c:v>
                </c:pt>
                <c:pt idx="238">
                  <c:v>0.92354000000000003</c:v>
                </c:pt>
                <c:pt idx="239">
                  <c:v>0.92378000000000005</c:v>
                </c:pt>
                <c:pt idx="240">
                  <c:v>0.92386999999999997</c:v>
                </c:pt>
                <c:pt idx="241">
                  <c:v>0.92464000000000002</c:v>
                </c:pt>
                <c:pt idx="242">
                  <c:v>0.92528999999999995</c:v>
                </c:pt>
                <c:pt idx="243">
                  <c:v>0.92588999999999999</c:v>
                </c:pt>
                <c:pt idx="244">
                  <c:v>0.92728999999999995</c:v>
                </c:pt>
                <c:pt idx="245">
                  <c:v>0.92754000000000003</c:v>
                </c:pt>
                <c:pt idx="246">
                  <c:v>0.92803999999999998</c:v>
                </c:pt>
                <c:pt idx="247">
                  <c:v>0.92823999999999995</c:v>
                </c:pt>
                <c:pt idx="248">
                  <c:v>0.92839000000000005</c:v>
                </c:pt>
                <c:pt idx="249">
                  <c:v>0.92839000000000005</c:v>
                </c:pt>
                <c:pt idx="250">
                  <c:v>0.92896999999999996</c:v>
                </c:pt>
                <c:pt idx="251">
                  <c:v>0.92903000000000002</c:v>
                </c:pt>
                <c:pt idx="252">
                  <c:v>0.92918999999999996</c:v>
                </c:pt>
                <c:pt idx="253">
                  <c:v>0.92932000000000003</c:v>
                </c:pt>
                <c:pt idx="254">
                  <c:v>0.92954000000000003</c:v>
                </c:pt>
                <c:pt idx="255">
                  <c:v>0.92957999999999996</c:v>
                </c:pt>
                <c:pt idx="256">
                  <c:v>0.92976000000000003</c:v>
                </c:pt>
                <c:pt idx="257">
                  <c:v>0.92981000000000003</c:v>
                </c:pt>
                <c:pt idx="258">
                  <c:v>0.93049999999999999</c:v>
                </c:pt>
                <c:pt idx="259">
                  <c:v>0.93103999999999998</c:v>
                </c:pt>
                <c:pt idx="260">
                  <c:v>0.93239000000000005</c:v>
                </c:pt>
                <c:pt idx="261">
                  <c:v>0.93239000000000005</c:v>
                </c:pt>
                <c:pt idx="262">
                  <c:v>0.93239000000000005</c:v>
                </c:pt>
                <c:pt idx="263">
                  <c:v>0.93239000000000005</c:v>
                </c:pt>
                <c:pt idx="264">
                  <c:v>0.93310000000000004</c:v>
                </c:pt>
                <c:pt idx="265">
                  <c:v>0.93317000000000005</c:v>
                </c:pt>
                <c:pt idx="266">
                  <c:v>0.93406</c:v>
                </c:pt>
                <c:pt idx="267">
                  <c:v>0.93420999999999998</c:v>
                </c:pt>
                <c:pt idx="268">
                  <c:v>0.93547000000000002</c:v>
                </c:pt>
                <c:pt idx="269">
                  <c:v>0.93576000000000004</c:v>
                </c:pt>
                <c:pt idx="270">
                  <c:v>0.93611</c:v>
                </c:pt>
                <c:pt idx="271">
                  <c:v>0.93652000000000002</c:v>
                </c:pt>
                <c:pt idx="272">
                  <c:v>0.93688000000000005</c:v>
                </c:pt>
                <c:pt idx="273">
                  <c:v>0.93996999999999997</c:v>
                </c:pt>
                <c:pt idx="274">
                  <c:v>0.94052999999999998</c:v>
                </c:pt>
                <c:pt idx="275">
                  <c:v>0.94169000000000003</c:v>
                </c:pt>
                <c:pt idx="276">
                  <c:v>0.94249000000000005</c:v>
                </c:pt>
                <c:pt idx="277">
                  <c:v>0.94276000000000004</c:v>
                </c:pt>
                <c:pt idx="278">
                  <c:v>0.94279000000000002</c:v>
                </c:pt>
                <c:pt idx="279">
                  <c:v>0.94318999999999997</c:v>
                </c:pt>
                <c:pt idx="280">
                  <c:v>0.94318999999999997</c:v>
                </c:pt>
                <c:pt idx="281">
                  <c:v>0.94318999999999997</c:v>
                </c:pt>
                <c:pt idx="282">
                  <c:v>0.94318999999999997</c:v>
                </c:pt>
                <c:pt idx="283">
                  <c:v>0.94318999999999997</c:v>
                </c:pt>
                <c:pt idx="284">
                  <c:v>0.94318999999999997</c:v>
                </c:pt>
                <c:pt idx="285">
                  <c:v>0.94332000000000005</c:v>
                </c:pt>
                <c:pt idx="286">
                  <c:v>0.94464999999999999</c:v>
                </c:pt>
                <c:pt idx="287">
                  <c:v>0.94554000000000005</c:v>
                </c:pt>
                <c:pt idx="288">
                  <c:v>0.94816999999999996</c:v>
                </c:pt>
                <c:pt idx="289">
                  <c:v>0.94843999999999995</c:v>
                </c:pt>
                <c:pt idx="290">
                  <c:v>0.94865999999999995</c:v>
                </c:pt>
                <c:pt idx="291">
                  <c:v>0.94867000000000001</c:v>
                </c:pt>
                <c:pt idx="292">
                  <c:v>0.94903999999999999</c:v>
                </c:pt>
                <c:pt idx="293">
                  <c:v>0.94908999999999999</c:v>
                </c:pt>
                <c:pt idx="294">
                  <c:v>0.94938</c:v>
                </c:pt>
                <c:pt idx="295">
                  <c:v>0.94950000000000001</c:v>
                </c:pt>
                <c:pt idx="296">
                  <c:v>0.94991999999999999</c:v>
                </c:pt>
                <c:pt idx="297">
                  <c:v>0.95023000000000002</c:v>
                </c:pt>
                <c:pt idx="298">
                  <c:v>0.95082</c:v>
                </c:pt>
                <c:pt idx="299">
                  <c:v>0.95106000000000002</c:v>
                </c:pt>
                <c:pt idx="300">
                  <c:v>0.95145000000000002</c:v>
                </c:pt>
                <c:pt idx="301">
                  <c:v>0.95165999999999995</c:v>
                </c:pt>
                <c:pt idx="302">
                  <c:v>0.95230000000000004</c:v>
                </c:pt>
                <c:pt idx="303">
                  <c:v>0.95238999999999996</c:v>
                </c:pt>
                <c:pt idx="304">
                  <c:v>0.95326</c:v>
                </c:pt>
                <c:pt idx="305">
                  <c:v>0.95335000000000003</c:v>
                </c:pt>
                <c:pt idx="306">
                  <c:v>0.95343999999999995</c:v>
                </c:pt>
                <c:pt idx="307">
                  <c:v>0.95440000000000003</c:v>
                </c:pt>
                <c:pt idx="308">
                  <c:v>0.95455000000000001</c:v>
                </c:pt>
                <c:pt idx="309">
                  <c:v>0.9546</c:v>
                </c:pt>
                <c:pt idx="310">
                  <c:v>0.95482</c:v>
                </c:pt>
                <c:pt idx="311">
                  <c:v>0.95520000000000005</c:v>
                </c:pt>
                <c:pt idx="312">
                  <c:v>0.95576000000000005</c:v>
                </c:pt>
                <c:pt idx="313">
                  <c:v>0.95699999999999996</c:v>
                </c:pt>
                <c:pt idx="314">
                  <c:v>0.95745999999999998</c:v>
                </c:pt>
                <c:pt idx="315">
                  <c:v>0.95792999999999995</c:v>
                </c:pt>
                <c:pt idx="316">
                  <c:v>0.95879999999999999</c:v>
                </c:pt>
                <c:pt idx="317">
                  <c:v>0.95928000000000002</c:v>
                </c:pt>
                <c:pt idx="318">
                  <c:v>0.95960000000000001</c:v>
                </c:pt>
                <c:pt idx="319">
                  <c:v>0.95994000000000002</c:v>
                </c:pt>
                <c:pt idx="320">
                  <c:v>0.96001000000000003</c:v>
                </c:pt>
                <c:pt idx="321">
                  <c:v>0.96023999999999998</c:v>
                </c:pt>
                <c:pt idx="322">
                  <c:v>0.96084999999999998</c:v>
                </c:pt>
                <c:pt idx="323">
                  <c:v>0.96108000000000005</c:v>
                </c:pt>
                <c:pt idx="324">
                  <c:v>0.96201999999999999</c:v>
                </c:pt>
                <c:pt idx="325">
                  <c:v>0.96213000000000004</c:v>
                </c:pt>
                <c:pt idx="326">
                  <c:v>0.96292999999999995</c:v>
                </c:pt>
                <c:pt idx="327">
                  <c:v>0.96316999999999997</c:v>
                </c:pt>
                <c:pt idx="328">
                  <c:v>0.96323000000000003</c:v>
                </c:pt>
                <c:pt idx="329">
                  <c:v>0.96328999999999998</c:v>
                </c:pt>
                <c:pt idx="330">
                  <c:v>0.96335000000000004</c:v>
                </c:pt>
                <c:pt idx="331">
                  <c:v>0.96338999999999997</c:v>
                </c:pt>
                <c:pt idx="332">
                  <c:v>0.96362999999999999</c:v>
                </c:pt>
                <c:pt idx="333">
                  <c:v>0.96364000000000005</c:v>
                </c:pt>
                <c:pt idx="334">
                  <c:v>0.96364000000000005</c:v>
                </c:pt>
                <c:pt idx="335">
                  <c:v>0.96364000000000005</c:v>
                </c:pt>
                <c:pt idx="336">
                  <c:v>0.96364000000000005</c:v>
                </c:pt>
                <c:pt idx="337">
                  <c:v>0.96364000000000005</c:v>
                </c:pt>
                <c:pt idx="338">
                  <c:v>0.96374000000000004</c:v>
                </c:pt>
                <c:pt idx="339">
                  <c:v>0.96438999999999997</c:v>
                </c:pt>
                <c:pt idx="340">
                  <c:v>0.96438999999999997</c:v>
                </c:pt>
                <c:pt idx="341">
                  <c:v>0.96440999999999999</c:v>
                </c:pt>
                <c:pt idx="342">
                  <c:v>0.96465000000000001</c:v>
                </c:pt>
                <c:pt idx="343">
                  <c:v>0.96469000000000005</c:v>
                </c:pt>
                <c:pt idx="344">
                  <c:v>0.96477000000000002</c:v>
                </c:pt>
                <c:pt idx="345">
                  <c:v>0.96479999999999999</c:v>
                </c:pt>
                <c:pt idx="346">
                  <c:v>0.96484000000000003</c:v>
                </c:pt>
                <c:pt idx="347">
                  <c:v>0.96506000000000003</c:v>
                </c:pt>
                <c:pt idx="348">
                  <c:v>0.96506000000000003</c:v>
                </c:pt>
                <c:pt idx="349">
                  <c:v>0.96536</c:v>
                </c:pt>
                <c:pt idx="350">
                  <c:v>0.96577999999999997</c:v>
                </c:pt>
                <c:pt idx="351">
                  <c:v>0.96591000000000005</c:v>
                </c:pt>
                <c:pt idx="352">
                  <c:v>0.96596000000000004</c:v>
                </c:pt>
                <c:pt idx="353">
                  <c:v>0.96616999999999997</c:v>
                </c:pt>
                <c:pt idx="354">
                  <c:v>0.96619999999999995</c:v>
                </c:pt>
                <c:pt idx="355">
                  <c:v>0.96730000000000005</c:v>
                </c:pt>
                <c:pt idx="356">
                  <c:v>0.96750000000000003</c:v>
                </c:pt>
                <c:pt idx="357">
                  <c:v>0.96753999999999996</c:v>
                </c:pt>
                <c:pt idx="358">
                  <c:v>0.96777999999999997</c:v>
                </c:pt>
                <c:pt idx="359">
                  <c:v>0.96811999999999998</c:v>
                </c:pt>
                <c:pt idx="360">
                  <c:v>0.96826000000000001</c:v>
                </c:pt>
                <c:pt idx="361">
                  <c:v>0.96848000000000001</c:v>
                </c:pt>
                <c:pt idx="362">
                  <c:v>0.96870000000000001</c:v>
                </c:pt>
                <c:pt idx="363">
                  <c:v>0.96889999999999998</c:v>
                </c:pt>
                <c:pt idx="364">
                  <c:v>0.96947000000000005</c:v>
                </c:pt>
                <c:pt idx="365">
                  <c:v>0.96963999999999995</c:v>
                </c:pt>
                <c:pt idx="366">
                  <c:v>0.96970000000000001</c:v>
                </c:pt>
                <c:pt idx="367">
                  <c:v>0.96979000000000004</c:v>
                </c:pt>
                <c:pt idx="368">
                  <c:v>0.96987000000000001</c:v>
                </c:pt>
                <c:pt idx="369">
                  <c:v>0.97019</c:v>
                </c:pt>
                <c:pt idx="370">
                  <c:v>0.97021999999999997</c:v>
                </c:pt>
                <c:pt idx="371">
                  <c:v>0.97023999999999999</c:v>
                </c:pt>
                <c:pt idx="372">
                  <c:v>0.97040999999999999</c:v>
                </c:pt>
                <c:pt idx="373">
                  <c:v>0.97121000000000002</c:v>
                </c:pt>
                <c:pt idx="374">
                  <c:v>0.97121000000000002</c:v>
                </c:pt>
                <c:pt idx="375">
                  <c:v>0.97170000000000001</c:v>
                </c:pt>
                <c:pt idx="376">
                  <c:v>0.97253999999999996</c:v>
                </c:pt>
                <c:pt idx="377">
                  <c:v>0.9728</c:v>
                </c:pt>
                <c:pt idx="378">
                  <c:v>0.97336</c:v>
                </c:pt>
                <c:pt idx="379">
                  <c:v>0.97348999999999997</c:v>
                </c:pt>
                <c:pt idx="380">
                  <c:v>0.97370000000000001</c:v>
                </c:pt>
                <c:pt idx="381">
                  <c:v>0.97372000000000003</c:v>
                </c:pt>
                <c:pt idx="382">
                  <c:v>0.97380999999999995</c:v>
                </c:pt>
                <c:pt idx="383">
                  <c:v>0.97399999999999998</c:v>
                </c:pt>
                <c:pt idx="384">
                  <c:v>0.97402999999999995</c:v>
                </c:pt>
                <c:pt idx="385">
                  <c:v>0.97402999999999995</c:v>
                </c:pt>
                <c:pt idx="386">
                  <c:v>0.97402999999999995</c:v>
                </c:pt>
                <c:pt idx="387">
                  <c:v>0.97402999999999995</c:v>
                </c:pt>
                <c:pt idx="388">
                  <c:v>0.97402999999999995</c:v>
                </c:pt>
                <c:pt idx="389">
                  <c:v>0.97402999999999995</c:v>
                </c:pt>
                <c:pt idx="390">
                  <c:v>0.97423000000000004</c:v>
                </c:pt>
                <c:pt idx="391">
                  <c:v>0.97448000000000001</c:v>
                </c:pt>
                <c:pt idx="392">
                  <c:v>0.97513000000000005</c:v>
                </c:pt>
                <c:pt idx="393">
                  <c:v>0.97528999999999999</c:v>
                </c:pt>
                <c:pt idx="394">
                  <c:v>0.97535000000000005</c:v>
                </c:pt>
                <c:pt idx="395">
                  <c:v>0.97541999999999995</c:v>
                </c:pt>
                <c:pt idx="396">
                  <c:v>0.97562000000000004</c:v>
                </c:pt>
                <c:pt idx="397">
                  <c:v>0.97567999999999999</c:v>
                </c:pt>
                <c:pt idx="398">
                  <c:v>0.97597999999999996</c:v>
                </c:pt>
                <c:pt idx="399">
                  <c:v>0.97606999999999999</c:v>
                </c:pt>
                <c:pt idx="400">
                  <c:v>0.97611000000000003</c:v>
                </c:pt>
                <c:pt idx="401">
                  <c:v>0.97616000000000003</c:v>
                </c:pt>
                <c:pt idx="402">
                  <c:v>0.97629999999999995</c:v>
                </c:pt>
                <c:pt idx="403">
                  <c:v>0.97685</c:v>
                </c:pt>
                <c:pt idx="404">
                  <c:v>0.97685</c:v>
                </c:pt>
                <c:pt idx="405">
                  <c:v>0.97689000000000004</c:v>
                </c:pt>
                <c:pt idx="406">
                  <c:v>0.97706000000000004</c:v>
                </c:pt>
                <c:pt idx="407">
                  <c:v>0.97718000000000005</c:v>
                </c:pt>
                <c:pt idx="408">
                  <c:v>0.97746</c:v>
                </c:pt>
                <c:pt idx="409">
                  <c:v>0.97746</c:v>
                </c:pt>
                <c:pt idx="410">
                  <c:v>0.97746</c:v>
                </c:pt>
                <c:pt idx="411">
                  <c:v>0.97768999999999995</c:v>
                </c:pt>
                <c:pt idx="412">
                  <c:v>0.97823000000000004</c:v>
                </c:pt>
                <c:pt idx="413">
                  <c:v>0.97867999999999999</c:v>
                </c:pt>
                <c:pt idx="414">
                  <c:v>0.97914000000000001</c:v>
                </c:pt>
                <c:pt idx="415">
                  <c:v>0.97923000000000004</c:v>
                </c:pt>
                <c:pt idx="416">
                  <c:v>0.97923000000000004</c:v>
                </c:pt>
                <c:pt idx="417">
                  <c:v>0.97968999999999995</c:v>
                </c:pt>
                <c:pt idx="418">
                  <c:v>0.98024999999999995</c:v>
                </c:pt>
                <c:pt idx="419">
                  <c:v>0.98058999999999996</c:v>
                </c:pt>
                <c:pt idx="420">
                  <c:v>0.98063999999999996</c:v>
                </c:pt>
                <c:pt idx="421">
                  <c:v>0.98079000000000005</c:v>
                </c:pt>
                <c:pt idx="422">
                  <c:v>0.98084000000000005</c:v>
                </c:pt>
                <c:pt idx="423">
                  <c:v>0.98087000000000002</c:v>
                </c:pt>
                <c:pt idx="424">
                  <c:v>0.98104000000000002</c:v>
                </c:pt>
                <c:pt idx="425">
                  <c:v>0.98106000000000004</c:v>
                </c:pt>
                <c:pt idx="426">
                  <c:v>0.98138999999999998</c:v>
                </c:pt>
                <c:pt idx="427">
                  <c:v>0.98158999999999996</c:v>
                </c:pt>
                <c:pt idx="428">
                  <c:v>0.98175999999999997</c:v>
                </c:pt>
                <c:pt idx="429">
                  <c:v>0.98214999999999997</c:v>
                </c:pt>
                <c:pt idx="430">
                  <c:v>0.98219000000000001</c:v>
                </c:pt>
                <c:pt idx="431">
                  <c:v>0.98226000000000002</c:v>
                </c:pt>
                <c:pt idx="432">
                  <c:v>0.98233000000000004</c:v>
                </c:pt>
                <c:pt idx="433">
                  <c:v>0.98233000000000004</c:v>
                </c:pt>
                <c:pt idx="434">
                  <c:v>0.98268</c:v>
                </c:pt>
                <c:pt idx="435">
                  <c:v>0.98312999999999995</c:v>
                </c:pt>
                <c:pt idx="436">
                  <c:v>0.98348000000000002</c:v>
                </c:pt>
                <c:pt idx="437">
                  <c:v>0.98429</c:v>
                </c:pt>
                <c:pt idx="438">
                  <c:v>0.98441999999999996</c:v>
                </c:pt>
                <c:pt idx="439">
                  <c:v>0.98441999999999996</c:v>
                </c:pt>
                <c:pt idx="440">
                  <c:v>0.98441999999999996</c:v>
                </c:pt>
                <c:pt idx="441">
                  <c:v>0.98448999999999998</c:v>
                </c:pt>
                <c:pt idx="442">
                  <c:v>0.98479000000000005</c:v>
                </c:pt>
                <c:pt idx="443">
                  <c:v>0.98490999999999995</c:v>
                </c:pt>
                <c:pt idx="444">
                  <c:v>0.98497000000000001</c:v>
                </c:pt>
                <c:pt idx="445">
                  <c:v>0.98512</c:v>
                </c:pt>
                <c:pt idx="446">
                  <c:v>0.98582999999999998</c:v>
                </c:pt>
                <c:pt idx="447">
                  <c:v>0.98582999999999998</c:v>
                </c:pt>
                <c:pt idx="448">
                  <c:v>0.98611000000000004</c:v>
                </c:pt>
                <c:pt idx="449">
                  <c:v>0.98621000000000003</c:v>
                </c:pt>
                <c:pt idx="450">
                  <c:v>0.98660999999999999</c:v>
                </c:pt>
                <c:pt idx="451">
                  <c:v>0.98687999999999998</c:v>
                </c:pt>
                <c:pt idx="452">
                  <c:v>0.98707999999999996</c:v>
                </c:pt>
                <c:pt idx="453">
                  <c:v>0.98728000000000005</c:v>
                </c:pt>
                <c:pt idx="454">
                  <c:v>0.98741999999999996</c:v>
                </c:pt>
                <c:pt idx="455">
                  <c:v>0.98753999999999997</c:v>
                </c:pt>
                <c:pt idx="456">
                  <c:v>0.98756999999999995</c:v>
                </c:pt>
                <c:pt idx="457">
                  <c:v>0.98787000000000003</c:v>
                </c:pt>
                <c:pt idx="458">
                  <c:v>0.98790999999999995</c:v>
                </c:pt>
                <c:pt idx="459">
                  <c:v>0.98809000000000002</c:v>
                </c:pt>
                <c:pt idx="460">
                  <c:v>0.98819999999999997</c:v>
                </c:pt>
                <c:pt idx="461">
                  <c:v>0.98821999999999999</c:v>
                </c:pt>
                <c:pt idx="462">
                  <c:v>0.98826999999999998</c:v>
                </c:pt>
                <c:pt idx="463">
                  <c:v>0.98838000000000004</c:v>
                </c:pt>
                <c:pt idx="464">
                  <c:v>0.98863999999999996</c:v>
                </c:pt>
                <c:pt idx="465">
                  <c:v>0.98877999999999999</c:v>
                </c:pt>
                <c:pt idx="466">
                  <c:v>0.98885000000000001</c:v>
                </c:pt>
                <c:pt idx="467">
                  <c:v>0.98887000000000003</c:v>
                </c:pt>
                <c:pt idx="468">
                  <c:v>0.98951</c:v>
                </c:pt>
                <c:pt idx="469">
                  <c:v>0.98960000000000004</c:v>
                </c:pt>
                <c:pt idx="470">
                  <c:v>0.98960999999999999</c:v>
                </c:pt>
                <c:pt idx="471">
                  <c:v>0.98960999999999999</c:v>
                </c:pt>
                <c:pt idx="472">
                  <c:v>0.98960999999999999</c:v>
                </c:pt>
                <c:pt idx="473">
                  <c:v>0.98960999999999999</c:v>
                </c:pt>
                <c:pt idx="474">
                  <c:v>0.98967000000000005</c:v>
                </c:pt>
                <c:pt idx="475">
                  <c:v>0.99099000000000004</c:v>
                </c:pt>
                <c:pt idx="476">
                  <c:v>0.99116000000000004</c:v>
                </c:pt>
                <c:pt idx="477">
                  <c:v>0.99131999999999998</c:v>
                </c:pt>
                <c:pt idx="478">
                  <c:v>0.99141999999999997</c:v>
                </c:pt>
                <c:pt idx="479">
                  <c:v>0.99143000000000003</c:v>
                </c:pt>
                <c:pt idx="480">
                  <c:v>0.99163999999999997</c:v>
                </c:pt>
                <c:pt idx="481">
                  <c:v>0.99177999999999999</c:v>
                </c:pt>
                <c:pt idx="482">
                  <c:v>0.99197999999999997</c:v>
                </c:pt>
                <c:pt idx="483">
                  <c:v>0.99280999999999997</c:v>
                </c:pt>
                <c:pt idx="484">
                  <c:v>0.99287999999999998</c:v>
                </c:pt>
                <c:pt idx="485">
                  <c:v>0.99304000000000003</c:v>
                </c:pt>
                <c:pt idx="486">
                  <c:v>0.99317</c:v>
                </c:pt>
                <c:pt idx="487">
                  <c:v>0.99346000000000001</c:v>
                </c:pt>
                <c:pt idx="488">
                  <c:v>0.99355000000000004</c:v>
                </c:pt>
                <c:pt idx="489">
                  <c:v>0.99373999999999996</c:v>
                </c:pt>
                <c:pt idx="490">
                  <c:v>0.99380999999999997</c:v>
                </c:pt>
                <c:pt idx="491">
                  <c:v>0.99455000000000005</c:v>
                </c:pt>
                <c:pt idx="492">
                  <c:v>0.99482000000000004</c:v>
                </c:pt>
                <c:pt idx="493">
                  <c:v>0.99482000000000004</c:v>
                </c:pt>
                <c:pt idx="494">
                  <c:v>0.99482000000000004</c:v>
                </c:pt>
                <c:pt idx="495">
                  <c:v>0.99499000000000004</c:v>
                </c:pt>
                <c:pt idx="496">
                  <c:v>0.99517</c:v>
                </c:pt>
                <c:pt idx="497">
                  <c:v>0.99534999999999996</c:v>
                </c:pt>
                <c:pt idx="498">
                  <c:v>0.99546000000000001</c:v>
                </c:pt>
                <c:pt idx="499">
                  <c:v>0.99619999999999997</c:v>
                </c:pt>
                <c:pt idx="500">
                  <c:v>0.99634</c:v>
                </c:pt>
                <c:pt idx="501">
                  <c:v>0.99639</c:v>
                </c:pt>
                <c:pt idx="502">
                  <c:v>0.99660000000000004</c:v>
                </c:pt>
                <c:pt idx="503">
                  <c:v>0.99663999999999997</c:v>
                </c:pt>
                <c:pt idx="504">
                  <c:v>0.99683999999999995</c:v>
                </c:pt>
                <c:pt idx="505">
                  <c:v>0.99712000000000001</c:v>
                </c:pt>
                <c:pt idx="506">
                  <c:v>0.99729999999999996</c:v>
                </c:pt>
                <c:pt idx="507">
                  <c:v>0.99733000000000005</c:v>
                </c:pt>
                <c:pt idx="508">
                  <c:v>0.99734999999999996</c:v>
                </c:pt>
                <c:pt idx="509">
                  <c:v>0.99743999999999999</c:v>
                </c:pt>
                <c:pt idx="510">
                  <c:v>0.99744999999999995</c:v>
                </c:pt>
                <c:pt idx="511">
                  <c:v>0.99789000000000005</c:v>
                </c:pt>
                <c:pt idx="512">
                  <c:v>0.99841999999999997</c:v>
                </c:pt>
                <c:pt idx="513">
                  <c:v>0.99855000000000005</c:v>
                </c:pt>
                <c:pt idx="514">
                  <c:v>0.99866999999999995</c:v>
                </c:pt>
                <c:pt idx="515">
                  <c:v>0.99877000000000005</c:v>
                </c:pt>
                <c:pt idx="516">
                  <c:v>0.99895999999999996</c:v>
                </c:pt>
                <c:pt idx="517">
                  <c:v>0.99938000000000005</c:v>
                </c:pt>
                <c:pt idx="518">
                  <c:v>0.99955000000000005</c:v>
                </c:pt>
                <c:pt idx="519">
                  <c:v>0.99961999999999995</c:v>
                </c:pt>
                <c:pt idx="520">
                  <c:v>1</c:v>
                </c:pt>
                <c:pt idx="521">
                  <c:v>1</c:v>
                </c:pt>
                <c:pt idx="522">
                  <c:v>1</c:v>
                </c:pt>
                <c:pt idx="523">
                  <c:v>1</c:v>
                </c:pt>
                <c:pt idx="524">
                  <c:v>1.0002500000000001</c:v>
                </c:pt>
                <c:pt idx="525">
                  <c:v>1.0006999999999999</c:v>
                </c:pt>
                <c:pt idx="526">
                  <c:v>1.0007200000000001</c:v>
                </c:pt>
                <c:pt idx="527">
                  <c:v>1.0008999999999999</c:v>
                </c:pt>
                <c:pt idx="528">
                  <c:v>1.00102</c:v>
                </c:pt>
                <c:pt idx="529">
                  <c:v>1.00105</c:v>
                </c:pt>
                <c:pt idx="530">
                  <c:v>1.00125</c:v>
                </c:pt>
                <c:pt idx="531">
                  <c:v>1.00125</c:v>
                </c:pt>
                <c:pt idx="532">
                  <c:v>1.0013700000000001</c:v>
                </c:pt>
                <c:pt idx="533">
                  <c:v>1.00186</c:v>
                </c:pt>
                <c:pt idx="534">
                  <c:v>1.00203</c:v>
                </c:pt>
                <c:pt idx="535">
                  <c:v>1.0021800000000001</c:v>
                </c:pt>
                <c:pt idx="536">
                  <c:v>1.00227</c:v>
                </c:pt>
                <c:pt idx="537">
                  <c:v>1.00282</c:v>
                </c:pt>
                <c:pt idx="538">
                  <c:v>1.00292</c:v>
                </c:pt>
                <c:pt idx="539">
                  <c:v>1.00299</c:v>
                </c:pt>
                <c:pt idx="540">
                  <c:v>1.0033399999999999</c:v>
                </c:pt>
                <c:pt idx="541">
                  <c:v>1.00346</c:v>
                </c:pt>
                <c:pt idx="542">
                  <c:v>1.0035099999999999</c:v>
                </c:pt>
                <c:pt idx="543">
                  <c:v>1.00356</c:v>
                </c:pt>
                <c:pt idx="544">
                  <c:v>1.00376</c:v>
                </c:pt>
                <c:pt idx="545">
                  <c:v>1.0038</c:v>
                </c:pt>
                <c:pt idx="546">
                  <c:v>1.0041</c:v>
                </c:pt>
                <c:pt idx="547">
                  <c:v>1.0041199999999999</c:v>
                </c:pt>
                <c:pt idx="548">
                  <c:v>1.0044599999999999</c:v>
                </c:pt>
                <c:pt idx="549">
                  <c:v>1.0047900000000001</c:v>
                </c:pt>
                <c:pt idx="550">
                  <c:v>1.00508</c:v>
                </c:pt>
                <c:pt idx="551">
                  <c:v>1.00518</c:v>
                </c:pt>
                <c:pt idx="552">
                  <c:v>1.00518</c:v>
                </c:pt>
                <c:pt idx="553">
                  <c:v>1.00518</c:v>
                </c:pt>
                <c:pt idx="554">
                  <c:v>1.00518</c:v>
                </c:pt>
                <c:pt idx="555">
                  <c:v>1.00519</c:v>
                </c:pt>
                <c:pt idx="556">
                  <c:v>1.00519</c:v>
                </c:pt>
                <c:pt idx="557">
                  <c:v>1.0055499999999999</c:v>
                </c:pt>
                <c:pt idx="558">
                  <c:v>1.00593</c:v>
                </c:pt>
                <c:pt idx="559">
                  <c:v>1.0061</c:v>
                </c:pt>
                <c:pt idx="560">
                  <c:v>1.0061899999999999</c:v>
                </c:pt>
                <c:pt idx="561">
                  <c:v>1.00631</c:v>
                </c:pt>
                <c:pt idx="562">
                  <c:v>1.00637</c:v>
                </c:pt>
                <c:pt idx="563">
                  <c:v>1.0063899999999999</c:v>
                </c:pt>
                <c:pt idx="564">
                  <c:v>1.00671</c:v>
                </c:pt>
                <c:pt idx="565">
                  <c:v>1.0067299999999999</c:v>
                </c:pt>
                <c:pt idx="566">
                  <c:v>1.0068299999999999</c:v>
                </c:pt>
                <c:pt idx="567">
                  <c:v>1.00688</c:v>
                </c:pt>
                <c:pt idx="568">
                  <c:v>1.0068900000000001</c:v>
                </c:pt>
                <c:pt idx="569">
                  <c:v>1.00692</c:v>
                </c:pt>
                <c:pt idx="570">
                  <c:v>1.00698</c:v>
                </c:pt>
                <c:pt idx="571">
                  <c:v>1.00722</c:v>
                </c:pt>
                <c:pt idx="572">
                  <c:v>1.00729</c:v>
                </c:pt>
                <c:pt idx="573">
                  <c:v>1.00752</c:v>
                </c:pt>
                <c:pt idx="574">
                  <c:v>1.0078</c:v>
                </c:pt>
                <c:pt idx="575">
                  <c:v>1.008</c:v>
                </c:pt>
                <c:pt idx="576">
                  <c:v>1.0082599999999999</c:v>
                </c:pt>
                <c:pt idx="577">
                  <c:v>1.00831</c:v>
                </c:pt>
                <c:pt idx="578">
                  <c:v>1.00851</c:v>
                </c:pt>
                <c:pt idx="579">
                  <c:v>1.0086299999999999</c:v>
                </c:pt>
                <c:pt idx="580">
                  <c:v>1.0087299999999999</c:v>
                </c:pt>
                <c:pt idx="581">
                  <c:v>1.0087999999999999</c:v>
                </c:pt>
                <c:pt idx="582">
                  <c:v>1.0088299999999999</c:v>
                </c:pt>
                <c:pt idx="583">
                  <c:v>1.00888</c:v>
                </c:pt>
                <c:pt idx="584">
                  <c:v>1.0089600000000001</c:v>
                </c:pt>
                <c:pt idx="585">
                  <c:v>1.00898</c:v>
                </c:pt>
                <c:pt idx="586">
                  <c:v>1.0091399999999999</c:v>
                </c:pt>
                <c:pt idx="587">
                  <c:v>1.0092099999999999</c:v>
                </c:pt>
                <c:pt idx="588">
                  <c:v>1.0093000000000001</c:v>
                </c:pt>
                <c:pt idx="589">
                  <c:v>1.0093000000000001</c:v>
                </c:pt>
                <c:pt idx="590">
                  <c:v>1.00935</c:v>
                </c:pt>
                <c:pt idx="591">
                  <c:v>1.0098</c:v>
                </c:pt>
                <c:pt idx="592">
                  <c:v>1.0099199999999999</c:v>
                </c:pt>
                <c:pt idx="593">
                  <c:v>1.0099899999999999</c:v>
                </c:pt>
                <c:pt idx="594">
                  <c:v>1.0100199999999999</c:v>
                </c:pt>
                <c:pt idx="595">
                  <c:v>1.01003</c:v>
                </c:pt>
                <c:pt idx="596">
                  <c:v>1.0100800000000001</c:v>
                </c:pt>
                <c:pt idx="597">
                  <c:v>1.0102100000000001</c:v>
                </c:pt>
                <c:pt idx="598">
                  <c:v>1.01027</c:v>
                </c:pt>
                <c:pt idx="599">
                  <c:v>1.01037</c:v>
                </c:pt>
                <c:pt idx="600">
                  <c:v>1.01037</c:v>
                </c:pt>
                <c:pt idx="601">
                  <c:v>1.01037</c:v>
                </c:pt>
                <c:pt idx="602">
                  <c:v>1.01037</c:v>
                </c:pt>
                <c:pt idx="603">
                  <c:v>1.01041</c:v>
                </c:pt>
                <c:pt idx="604">
                  <c:v>1.0104599999999999</c:v>
                </c:pt>
                <c:pt idx="605">
                  <c:v>1.0104599999999999</c:v>
                </c:pt>
                <c:pt idx="606">
                  <c:v>1.01047</c:v>
                </c:pt>
                <c:pt idx="607">
                  <c:v>1.01048</c:v>
                </c:pt>
                <c:pt idx="608">
                  <c:v>1.0105599999999999</c:v>
                </c:pt>
                <c:pt idx="609">
                  <c:v>1.0106200000000001</c:v>
                </c:pt>
                <c:pt idx="610">
                  <c:v>1.01068</c:v>
                </c:pt>
                <c:pt idx="611">
                  <c:v>1.0107200000000001</c:v>
                </c:pt>
                <c:pt idx="612">
                  <c:v>1.0107299999999999</c:v>
                </c:pt>
                <c:pt idx="613">
                  <c:v>1.0109399999999999</c:v>
                </c:pt>
                <c:pt idx="614">
                  <c:v>1.01102</c:v>
                </c:pt>
                <c:pt idx="615">
                  <c:v>1.0110699999999999</c:v>
                </c:pt>
                <c:pt idx="616">
                  <c:v>1.0111600000000001</c:v>
                </c:pt>
                <c:pt idx="617">
                  <c:v>1.01119</c:v>
                </c:pt>
                <c:pt idx="618">
                  <c:v>1.0112399999999999</c:v>
                </c:pt>
                <c:pt idx="619">
                  <c:v>1.0112699999999999</c:v>
                </c:pt>
                <c:pt idx="620">
                  <c:v>1.01136</c:v>
                </c:pt>
                <c:pt idx="621">
                  <c:v>1.01136</c:v>
                </c:pt>
                <c:pt idx="622">
                  <c:v>1.01136</c:v>
                </c:pt>
                <c:pt idx="623">
                  <c:v>1.01136</c:v>
                </c:pt>
                <c:pt idx="624">
                  <c:v>1.0116499999999999</c:v>
                </c:pt>
                <c:pt idx="625">
                  <c:v>1.0117100000000001</c:v>
                </c:pt>
                <c:pt idx="626">
                  <c:v>1.0117400000000001</c:v>
                </c:pt>
                <c:pt idx="627">
                  <c:v>1.0117499999999999</c:v>
                </c:pt>
                <c:pt idx="628">
                  <c:v>1.01176</c:v>
                </c:pt>
                <c:pt idx="629">
                  <c:v>1.01179</c:v>
                </c:pt>
                <c:pt idx="630">
                  <c:v>1.01179</c:v>
                </c:pt>
                <c:pt idx="631">
                  <c:v>1.0118199999999999</c:v>
                </c:pt>
                <c:pt idx="632">
                  <c:v>1.01183</c:v>
                </c:pt>
                <c:pt idx="633">
                  <c:v>1.01193</c:v>
                </c:pt>
                <c:pt idx="634">
                  <c:v>1.0119499999999999</c:v>
                </c:pt>
                <c:pt idx="635">
                  <c:v>1.01203</c:v>
                </c:pt>
                <c:pt idx="636">
                  <c:v>1.0121800000000001</c:v>
                </c:pt>
                <c:pt idx="637">
                  <c:v>1.0122</c:v>
                </c:pt>
                <c:pt idx="638">
                  <c:v>1.0122</c:v>
                </c:pt>
                <c:pt idx="639">
                  <c:v>1.0122500000000001</c:v>
                </c:pt>
                <c:pt idx="640">
                  <c:v>1.0122800000000001</c:v>
                </c:pt>
                <c:pt idx="641">
                  <c:v>1.01231</c:v>
                </c:pt>
                <c:pt idx="642">
                  <c:v>1.0123599999999999</c:v>
                </c:pt>
                <c:pt idx="643">
                  <c:v>1.0124200000000001</c:v>
                </c:pt>
                <c:pt idx="644">
                  <c:v>1.01247</c:v>
                </c:pt>
                <c:pt idx="645">
                  <c:v>1.01254</c:v>
                </c:pt>
                <c:pt idx="646">
                  <c:v>1.0127200000000001</c:v>
                </c:pt>
                <c:pt idx="647">
                  <c:v>1.0127200000000001</c:v>
                </c:pt>
                <c:pt idx="648">
                  <c:v>1.0128999999999999</c:v>
                </c:pt>
                <c:pt idx="649">
                  <c:v>1.0128999999999999</c:v>
                </c:pt>
                <c:pt idx="650">
                  <c:v>1.0129600000000001</c:v>
                </c:pt>
                <c:pt idx="651">
                  <c:v>1.0130300000000001</c:v>
                </c:pt>
                <c:pt idx="652">
                  <c:v>1.01308</c:v>
                </c:pt>
                <c:pt idx="653">
                  <c:v>1.01309</c:v>
                </c:pt>
                <c:pt idx="654">
                  <c:v>1.01325</c:v>
                </c:pt>
                <c:pt idx="655">
                  <c:v>1.01352</c:v>
                </c:pt>
                <c:pt idx="656">
                  <c:v>1.01356</c:v>
                </c:pt>
                <c:pt idx="657">
                  <c:v>1.01363</c:v>
                </c:pt>
                <c:pt idx="658">
                  <c:v>1.0137100000000001</c:v>
                </c:pt>
                <c:pt idx="659">
                  <c:v>1.01373</c:v>
                </c:pt>
                <c:pt idx="660">
                  <c:v>1.0137700000000001</c:v>
                </c:pt>
                <c:pt idx="661">
                  <c:v>1.0137700000000001</c:v>
                </c:pt>
                <c:pt idx="662">
                  <c:v>1.0138400000000001</c:v>
                </c:pt>
                <c:pt idx="663">
                  <c:v>1.01389</c:v>
                </c:pt>
                <c:pt idx="664">
                  <c:v>1.0139</c:v>
                </c:pt>
                <c:pt idx="665">
                  <c:v>1.0140199999999999</c:v>
                </c:pt>
                <c:pt idx="666">
                  <c:v>1.0141100000000001</c:v>
                </c:pt>
                <c:pt idx="667">
                  <c:v>1.0145299999999999</c:v>
                </c:pt>
                <c:pt idx="668">
                  <c:v>1.01454</c:v>
                </c:pt>
                <c:pt idx="669">
                  <c:v>1.01457</c:v>
                </c:pt>
                <c:pt idx="670">
                  <c:v>1.0145999999999999</c:v>
                </c:pt>
                <c:pt idx="671">
                  <c:v>1.01467</c:v>
                </c:pt>
                <c:pt idx="672">
                  <c:v>1.0150399999999999</c:v>
                </c:pt>
                <c:pt idx="673">
                  <c:v>1.01515</c:v>
                </c:pt>
                <c:pt idx="674">
                  <c:v>1.01525</c:v>
                </c:pt>
                <c:pt idx="675">
                  <c:v>1.0152699999999999</c:v>
                </c:pt>
                <c:pt idx="676">
                  <c:v>1.0153399999999999</c:v>
                </c:pt>
                <c:pt idx="677">
                  <c:v>1.0154399999999999</c:v>
                </c:pt>
                <c:pt idx="678">
                  <c:v>1.01552</c:v>
                </c:pt>
                <c:pt idx="679">
                  <c:v>1.01555</c:v>
                </c:pt>
                <c:pt idx="680">
                  <c:v>1.01555</c:v>
                </c:pt>
                <c:pt idx="681">
                  <c:v>1.01555</c:v>
                </c:pt>
                <c:pt idx="682">
                  <c:v>1.01555</c:v>
                </c:pt>
                <c:pt idx="683">
                  <c:v>1.01555</c:v>
                </c:pt>
                <c:pt idx="684">
                  <c:v>1.01555</c:v>
                </c:pt>
                <c:pt idx="685">
                  <c:v>1.01555</c:v>
                </c:pt>
                <c:pt idx="686">
                  <c:v>1.01555</c:v>
                </c:pt>
                <c:pt idx="687">
                  <c:v>1.0155799999999999</c:v>
                </c:pt>
                <c:pt idx="688">
                  <c:v>1.01573</c:v>
                </c:pt>
                <c:pt idx="689">
                  <c:v>1.0157400000000001</c:v>
                </c:pt>
                <c:pt idx="690">
                  <c:v>1.01576</c:v>
                </c:pt>
                <c:pt idx="691">
                  <c:v>1.0158</c:v>
                </c:pt>
                <c:pt idx="692">
                  <c:v>1.0158100000000001</c:v>
                </c:pt>
                <c:pt idx="693">
                  <c:v>1.01589</c:v>
                </c:pt>
                <c:pt idx="694">
                  <c:v>1.0159100000000001</c:v>
                </c:pt>
                <c:pt idx="695">
                  <c:v>1.0159800000000001</c:v>
                </c:pt>
                <c:pt idx="696">
                  <c:v>1.01603</c:v>
                </c:pt>
                <c:pt idx="697">
                  <c:v>1.01606</c:v>
                </c:pt>
                <c:pt idx="698">
                  <c:v>1.01613</c:v>
                </c:pt>
                <c:pt idx="699">
                  <c:v>1.0162800000000001</c:v>
                </c:pt>
                <c:pt idx="700">
                  <c:v>1.0162800000000001</c:v>
                </c:pt>
                <c:pt idx="701">
                  <c:v>1.0162800000000001</c:v>
                </c:pt>
                <c:pt idx="702">
                  <c:v>1.0163</c:v>
                </c:pt>
                <c:pt idx="703">
                  <c:v>1.0163599999999999</c:v>
                </c:pt>
                <c:pt idx="704">
                  <c:v>1.0163899999999999</c:v>
                </c:pt>
                <c:pt idx="705">
                  <c:v>1.01641</c:v>
                </c:pt>
                <c:pt idx="706">
                  <c:v>1.01641</c:v>
                </c:pt>
                <c:pt idx="707">
                  <c:v>1.01641</c:v>
                </c:pt>
                <c:pt idx="708">
                  <c:v>1.01641</c:v>
                </c:pt>
                <c:pt idx="709">
                  <c:v>1.0164800000000001</c:v>
                </c:pt>
                <c:pt idx="710">
                  <c:v>1.0165200000000001</c:v>
                </c:pt>
                <c:pt idx="711">
                  <c:v>1.01674</c:v>
                </c:pt>
                <c:pt idx="712">
                  <c:v>1.0167600000000001</c:v>
                </c:pt>
                <c:pt idx="713">
                  <c:v>1.01681</c:v>
                </c:pt>
                <c:pt idx="714">
                  <c:v>1.01695</c:v>
                </c:pt>
                <c:pt idx="715">
                  <c:v>1.0169699999999999</c:v>
                </c:pt>
                <c:pt idx="716">
                  <c:v>1.0169999999999999</c:v>
                </c:pt>
                <c:pt idx="717">
                  <c:v>1.01702</c:v>
                </c:pt>
                <c:pt idx="718">
                  <c:v>1.01705</c:v>
                </c:pt>
                <c:pt idx="719">
                  <c:v>1.0170699999999999</c:v>
                </c:pt>
                <c:pt idx="720">
                  <c:v>1.0171600000000001</c:v>
                </c:pt>
                <c:pt idx="721">
                  <c:v>1.0173700000000001</c:v>
                </c:pt>
                <c:pt idx="722">
                  <c:v>1.01738</c:v>
                </c:pt>
                <c:pt idx="723">
                  <c:v>1.01745</c:v>
                </c:pt>
                <c:pt idx="724">
                  <c:v>1.01753</c:v>
                </c:pt>
                <c:pt idx="725">
                  <c:v>1.01753</c:v>
                </c:pt>
                <c:pt idx="726">
                  <c:v>1.01753</c:v>
                </c:pt>
                <c:pt idx="727">
                  <c:v>1.01759</c:v>
                </c:pt>
                <c:pt idx="728">
                  <c:v>1.0176700000000001</c:v>
                </c:pt>
                <c:pt idx="729">
                  <c:v>1.0176700000000001</c:v>
                </c:pt>
                <c:pt idx="730">
                  <c:v>1.0177400000000001</c:v>
                </c:pt>
                <c:pt idx="731">
                  <c:v>1.0178100000000001</c:v>
                </c:pt>
                <c:pt idx="732">
                  <c:v>1.0181100000000001</c:v>
                </c:pt>
                <c:pt idx="733">
                  <c:v>1.0184200000000001</c:v>
                </c:pt>
                <c:pt idx="734">
                  <c:v>1.01847</c:v>
                </c:pt>
                <c:pt idx="735">
                  <c:v>1.0185</c:v>
                </c:pt>
                <c:pt idx="736">
                  <c:v>1.0185999999999999</c:v>
                </c:pt>
                <c:pt idx="737">
                  <c:v>1.0186200000000001</c:v>
                </c:pt>
                <c:pt idx="738">
                  <c:v>1.0188600000000001</c:v>
                </c:pt>
                <c:pt idx="739">
                  <c:v>1.01894</c:v>
                </c:pt>
                <c:pt idx="740">
                  <c:v>1.01894</c:v>
                </c:pt>
                <c:pt idx="741">
                  <c:v>1.0191600000000001</c:v>
                </c:pt>
                <c:pt idx="742">
                  <c:v>1.0192699999999999</c:v>
                </c:pt>
                <c:pt idx="743">
                  <c:v>1.01935</c:v>
                </c:pt>
                <c:pt idx="744">
                  <c:v>1.01938</c:v>
                </c:pt>
                <c:pt idx="745">
                  <c:v>1.01939</c:v>
                </c:pt>
                <c:pt idx="746">
                  <c:v>1.01955</c:v>
                </c:pt>
                <c:pt idx="747">
                  <c:v>1.01956</c:v>
                </c:pt>
                <c:pt idx="748">
                  <c:v>1.0196000000000001</c:v>
                </c:pt>
                <c:pt idx="749">
                  <c:v>1.0197099999999999</c:v>
                </c:pt>
                <c:pt idx="750">
                  <c:v>1.0197700000000001</c:v>
                </c:pt>
                <c:pt idx="751">
                  <c:v>1.0199100000000001</c:v>
                </c:pt>
                <c:pt idx="752">
                  <c:v>1.02003</c:v>
                </c:pt>
                <c:pt idx="753">
                  <c:v>1.0200400000000001</c:v>
                </c:pt>
                <c:pt idx="754">
                  <c:v>1.0200400000000001</c:v>
                </c:pt>
                <c:pt idx="755">
                  <c:v>1.0201100000000001</c:v>
                </c:pt>
                <c:pt idx="756">
                  <c:v>1.0202</c:v>
                </c:pt>
                <c:pt idx="757">
                  <c:v>1.0202</c:v>
                </c:pt>
                <c:pt idx="758">
                  <c:v>1.02023</c:v>
                </c:pt>
                <c:pt idx="759">
                  <c:v>1.02044</c:v>
                </c:pt>
                <c:pt idx="760">
                  <c:v>1.0205</c:v>
                </c:pt>
                <c:pt idx="761">
                  <c:v>1.0207299999999999</c:v>
                </c:pt>
                <c:pt idx="762">
                  <c:v>1.0207299999999999</c:v>
                </c:pt>
                <c:pt idx="763">
                  <c:v>1.0207299999999999</c:v>
                </c:pt>
                <c:pt idx="764">
                  <c:v>1.0207299999999999</c:v>
                </c:pt>
                <c:pt idx="765">
                  <c:v>1.0207299999999999</c:v>
                </c:pt>
                <c:pt idx="766">
                  <c:v>1.02101</c:v>
                </c:pt>
                <c:pt idx="767">
                  <c:v>1.02105</c:v>
                </c:pt>
                <c:pt idx="768">
                  <c:v>1.02146</c:v>
                </c:pt>
                <c:pt idx="769">
                  <c:v>1.0217000000000001</c:v>
                </c:pt>
                <c:pt idx="770">
                  <c:v>1.02183</c:v>
                </c:pt>
                <c:pt idx="771">
                  <c:v>1.02189</c:v>
                </c:pt>
                <c:pt idx="772">
                  <c:v>1.0219499999999999</c:v>
                </c:pt>
                <c:pt idx="773">
                  <c:v>1.02196</c:v>
                </c:pt>
                <c:pt idx="774">
                  <c:v>1.0222</c:v>
                </c:pt>
                <c:pt idx="775">
                  <c:v>1.0223899999999999</c:v>
                </c:pt>
                <c:pt idx="776">
                  <c:v>1.02254</c:v>
                </c:pt>
                <c:pt idx="777">
                  <c:v>1.02254</c:v>
                </c:pt>
                <c:pt idx="778">
                  <c:v>1.0227200000000001</c:v>
                </c:pt>
                <c:pt idx="779">
                  <c:v>1.0227200000000001</c:v>
                </c:pt>
                <c:pt idx="780">
                  <c:v>1.0227200000000001</c:v>
                </c:pt>
                <c:pt idx="781">
                  <c:v>1.0227200000000001</c:v>
                </c:pt>
                <c:pt idx="782">
                  <c:v>1.0228699999999999</c:v>
                </c:pt>
                <c:pt idx="783">
                  <c:v>1.02291</c:v>
                </c:pt>
                <c:pt idx="784">
                  <c:v>1.0230399999999999</c:v>
                </c:pt>
                <c:pt idx="785">
                  <c:v>1.02312</c:v>
                </c:pt>
                <c:pt idx="786">
                  <c:v>1.02329</c:v>
                </c:pt>
                <c:pt idx="787">
                  <c:v>1.0233300000000001</c:v>
                </c:pt>
                <c:pt idx="788">
                  <c:v>1.02349</c:v>
                </c:pt>
                <c:pt idx="789">
                  <c:v>1.0236000000000001</c:v>
                </c:pt>
                <c:pt idx="790">
                  <c:v>1.0236499999999999</c:v>
                </c:pt>
                <c:pt idx="791">
                  <c:v>1.02376</c:v>
                </c:pt>
                <c:pt idx="792">
                  <c:v>1.02399</c:v>
                </c:pt>
                <c:pt idx="793">
                  <c:v>1.02399</c:v>
                </c:pt>
                <c:pt idx="794">
                  <c:v>1.024</c:v>
                </c:pt>
                <c:pt idx="795">
                  <c:v>1.02417</c:v>
                </c:pt>
                <c:pt idx="796">
                  <c:v>1.0242</c:v>
                </c:pt>
                <c:pt idx="797">
                  <c:v>1.02433</c:v>
                </c:pt>
                <c:pt idx="798">
                  <c:v>1.0243599999999999</c:v>
                </c:pt>
                <c:pt idx="799">
                  <c:v>1.02447</c:v>
                </c:pt>
                <c:pt idx="800">
                  <c:v>1.0245299999999999</c:v>
                </c:pt>
                <c:pt idx="801">
                  <c:v>1.0246</c:v>
                </c:pt>
                <c:pt idx="802">
                  <c:v>1.02467</c:v>
                </c:pt>
                <c:pt idx="803">
                  <c:v>1.0246900000000001</c:v>
                </c:pt>
                <c:pt idx="804">
                  <c:v>1.02474</c:v>
                </c:pt>
                <c:pt idx="805">
                  <c:v>1.0248999999999999</c:v>
                </c:pt>
                <c:pt idx="806">
                  <c:v>1.02525</c:v>
                </c:pt>
                <c:pt idx="807">
                  <c:v>1.02559</c:v>
                </c:pt>
                <c:pt idx="808">
                  <c:v>1.02559</c:v>
                </c:pt>
                <c:pt idx="809">
                  <c:v>1.0256799999999999</c:v>
                </c:pt>
                <c:pt idx="810">
                  <c:v>1.02572</c:v>
                </c:pt>
                <c:pt idx="811">
                  <c:v>1.0259100000000001</c:v>
                </c:pt>
                <c:pt idx="812">
                  <c:v>1.0259100000000001</c:v>
                </c:pt>
                <c:pt idx="813">
                  <c:v>1.0259100000000001</c:v>
                </c:pt>
                <c:pt idx="814">
                  <c:v>1.0259100000000001</c:v>
                </c:pt>
                <c:pt idx="815">
                  <c:v>1.0259100000000001</c:v>
                </c:pt>
                <c:pt idx="816">
                  <c:v>1.0259100000000001</c:v>
                </c:pt>
                <c:pt idx="817">
                  <c:v>1.02597</c:v>
                </c:pt>
                <c:pt idx="818">
                  <c:v>1.0261</c:v>
                </c:pt>
                <c:pt idx="819">
                  <c:v>1.02626</c:v>
                </c:pt>
                <c:pt idx="820">
                  <c:v>1.02626</c:v>
                </c:pt>
                <c:pt idx="821">
                  <c:v>1.0264599999999999</c:v>
                </c:pt>
                <c:pt idx="822">
                  <c:v>1.0264899999999999</c:v>
                </c:pt>
                <c:pt idx="823">
                  <c:v>1.0265599999999999</c:v>
                </c:pt>
                <c:pt idx="824">
                  <c:v>1.0267299999999999</c:v>
                </c:pt>
                <c:pt idx="825">
                  <c:v>1.0268999999999999</c:v>
                </c:pt>
                <c:pt idx="826">
                  <c:v>1.02691</c:v>
                </c:pt>
                <c:pt idx="827">
                  <c:v>1.0269200000000001</c:v>
                </c:pt>
                <c:pt idx="828">
                  <c:v>1.0269299999999999</c:v>
                </c:pt>
                <c:pt idx="829">
                  <c:v>1.02701</c:v>
                </c:pt>
                <c:pt idx="830">
                  <c:v>1.02702</c:v>
                </c:pt>
                <c:pt idx="831">
                  <c:v>1.02712</c:v>
                </c:pt>
                <c:pt idx="832">
                  <c:v>1.0271300000000001</c:v>
                </c:pt>
                <c:pt idx="833">
                  <c:v>1.0271600000000001</c:v>
                </c:pt>
                <c:pt idx="834">
                  <c:v>1.0271999999999999</c:v>
                </c:pt>
                <c:pt idx="835">
                  <c:v>1.02728</c:v>
                </c:pt>
                <c:pt idx="836">
                  <c:v>1.0273699999999999</c:v>
                </c:pt>
                <c:pt idx="837">
                  <c:v>1.02739</c:v>
                </c:pt>
                <c:pt idx="838">
                  <c:v>1.02739</c:v>
                </c:pt>
                <c:pt idx="839">
                  <c:v>1.02745</c:v>
                </c:pt>
                <c:pt idx="840">
                  <c:v>1.0275000000000001</c:v>
                </c:pt>
                <c:pt idx="841">
                  <c:v>1.0277099999999999</c:v>
                </c:pt>
                <c:pt idx="842">
                  <c:v>1.0277700000000001</c:v>
                </c:pt>
                <c:pt idx="843">
                  <c:v>1.02782</c:v>
                </c:pt>
                <c:pt idx="844">
                  <c:v>1.02783</c:v>
                </c:pt>
                <c:pt idx="845">
                  <c:v>1.0279799999999999</c:v>
                </c:pt>
                <c:pt idx="846">
                  <c:v>1.02799</c:v>
                </c:pt>
                <c:pt idx="847">
                  <c:v>1.02799</c:v>
                </c:pt>
                <c:pt idx="848">
                  <c:v>1.028</c:v>
                </c:pt>
                <c:pt idx="849">
                  <c:v>1.0280199999999999</c:v>
                </c:pt>
                <c:pt idx="850">
                  <c:v>1.0280499999999999</c:v>
                </c:pt>
                <c:pt idx="851">
                  <c:v>1.02807</c:v>
                </c:pt>
                <c:pt idx="852">
                  <c:v>1.02807</c:v>
                </c:pt>
                <c:pt idx="853">
                  <c:v>1.0283199999999999</c:v>
                </c:pt>
                <c:pt idx="854">
                  <c:v>1.02844</c:v>
                </c:pt>
                <c:pt idx="855">
                  <c:v>1.0284599999999999</c:v>
                </c:pt>
                <c:pt idx="856">
                  <c:v>1.0284800000000001</c:v>
                </c:pt>
                <c:pt idx="857">
                  <c:v>1.0286</c:v>
                </c:pt>
                <c:pt idx="858">
                  <c:v>1.0286500000000001</c:v>
                </c:pt>
                <c:pt idx="859">
                  <c:v>1.0287900000000001</c:v>
                </c:pt>
                <c:pt idx="860">
                  <c:v>1.0288299999999999</c:v>
                </c:pt>
                <c:pt idx="861">
                  <c:v>1.0288600000000001</c:v>
                </c:pt>
                <c:pt idx="862">
                  <c:v>1.02887</c:v>
                </c:pt>
                <c:pt idx="863">
                  <c:v>1.02888</c:v>
                </c:pt>
                <c:pt idx="864">
                  <c:v>1.02895</c:v>
                </c:pt>
                <c:pt idx="865">
                  <c:v>1.02904</c:v>
                </c:pt>
                <c:pt idx="866">
                  <c:v>1.02915</c:v>
                </c:pt>
                <c:pt idx="867">
                  <c:v>1.0291699999999999</c:v>
                </c:pt>
                <c:pt idx="868">
                  <c:v>1.02928</c:v>
                </c:pt>
                <c:pt idx="869">
                  <c:v>1.0293699999999999</c:v>
                </c:pt>
                <c:pt idx="870">
                  <c:v>1.02955</c:v>
                </c:pt>
                <c:pt idx="871">
                  <c:v>1.0295700000000001</c:v>
                </c:pt>
                <c:pt idx="872">
                  <c:v>1.02962</c:v>
                </c:pt>
                <c:pt idx="873">
                  <c:v>1.02965</c:v>
                </c:pt>
                <c:pt idx="874">
                  <c:v>1.02966</c:v>
                </c:pt>
                <c:pt idx="875">
                  <c:v>1.0297499999999999</c:v>
                </c:pt>
                <c:pt idx="876">
                  <c:v>1.0298799999999999</c:v>
                </c:pt>
                <c:pt idx="877">
                  <c:v>1.02993</c:v>
                </c:pt>
                <c:pt idx="878">
                  <c:v>1.03</c:v>
                </c:pt>
                <c:pt idx="879">
                  <c:v>1.03003</c:v>
                </c:pt>
                <c:pt idx="880">
                  <c:v>1.0300400000000001</c:v>
                </c:pt>
                <c:pt idx="881">
                  <c:v>1.0300499999999999</c:v>
                </c:pt>
                <c:pt idx="882">
                  <c:v>1.0300499999999999</c:v>
                </c:pt>
                <c:pt idx="883">
                  <c:v>1.03006</c:v>
                </c:pt>
                <c:pt idx="884">
                  <c:v>1.0301199999999999</c:v>
                </c:pt>
                <c:pt idx="885">
                  <c:v>1.0301499999999999</c:v>
                </c:pt>
                <c:pt idx="886">
                  <c:v>1.0301899999999999</c:v>
                </c:pt>
                <c:pt idx="887">
                  <c:v>1.0301899999999999</c:v>
                </c:pt>
                <c:pt idx="888">
                  <c:v>1.0302100000000001</c:v>
                </c:pt>
                <c:pt idx="889">
                  <c:v>1.03024</c:v>
                </c:pt>
                <c:pt idx="890">
                  <c:v>1.0303</c:v>
                </c:pt>
                <c:pt idx="891">
                  <c:v>1.03034</c:v>
                </c:pt>
                <c:pt idx="892">
                  <c:v>1.0303800000000001</c:v>
                </c:pt>
                <c:pt idx="893">
                  <c:v>1.03064</c:v>
                </c:pt>
                <c:pt idx="894">
                  <c:v>1.0307200000000001</c:v>
                </c:pt>
                <c:pt idx="895">
                  <c:v>1.0309299999999999</c:v>
                </c:pt>
                <c:pt idx="896">
                  <c:v>1.0310999999999999</c:v>
                </c:pt>
                <c:pt idx="897">
                  <c:v>1.0310999999999999</c:v>
                </c:pt>
                <c:pt idx="898">
                  <c:v>1.0311600000000001</c:v>
                </c:pt>
                <c:pt idx="899">
                  <c:v>1.0311600000000001</c:v>
                </c:pt>
                <c:pt idx="900">
                  <c:v>1.0313699999999999</c:v>
                </c:pt>
                <c:pt idx="901">
                  <c:v>1.03152</c:v>
                </c:pt>
                <c:pt idx="902">
                  <c:v>1.03155</c:v>
                </c:pt>
                <c:pt idx="903">
                  <c:v>1.03155</c:v>
                </c:pt>
                <c:pt idx="904">
                  <c:v>1.0315700000000001</c:v>
                </c:pt>
                <c:pt idx="905">
                  <c:v>1.03169</c:v>
                </c:pt>
                <c:pt idx="906">
                  <c:v>1.03172</c:v>
                </c:pt>
                <c:pt idx="907">
                  <c:v>1.03172</c:v>
                </c:pt>
                <c:pt idx="908">
                  <c:v>1.0317400000000001</c:v>
                </c:pt>
                <c:pt idx="909">
                  <c:v>1.03182</c:v>
                </c:pt>
                <c:pt idx="910">
                  <c:v>1.0320100000000001</c:v>
                </c:pt>
                <c:pt idx="911">
                  <c:v>1.03207</c:v>
                </c:pt>
                <c:pt idx="912">
                  <c:v>1.03213</c:v>
                </c:pt>
                <c:pt idx="913">
                  <c:v>1.03216</c:v>
                </c:pt>
                <c:pt idx="914">
                  <c:v>1.03224</c:v>
                </c:pt>
                <c:pt idx="915">
                  <c:v>1.0322499999999999</c:v>
                </c:pt>
                <c:pt idx="916">
                  <c:v>1.0322800000000001</c:v>
                </c:pt>
                <c:pt idx="917">
                  <c:v>1.0323</c:v>
                </c:pt>
                <c:pt idx="918">
                  <c:v>1.0323</c:v>
                </c:pt>
                <c:pt idx="919">
                  <c:v>1.0324500000000001</c:v>
                </c:pt>
                <c:pt idx="920">
                  <c:v>1.0325500000000001</c:v>
                </c:pt>
                <c:pt idx="921">
                  <c:v>1.0325800000000001</c:v>
                </c:pt>
                <c:pt idx="922">
                  <c:v>1.0326599999999999</c:v>
                </c:pt>
                <c:pt idx="923">
                  <c:v>1.0326599999999999</c:v>
                </c:pt>
                <c:pt idx="924">
                  <c:v>1.03288</c:v>
                </c:pt>
                <c:pt idx="925">
                  <c:v>1.0328900000000001</c:v>
                </c:pt>
                <c:pt idx="926">
                  <c:v>1.0331900000000001</c:v>
                </c:pt>
                <c:pt idx="927">
                  <c:v>1.03329</c:v>
                </c:pt>
                <c:pt idx="928">
                  <c:v>1.0334099999999999</c:v>
                </c:pt>
                <c:pt idx="929">
                  <c:v>1.03345</c:v>
                </c:pt>
                <c:pt idx="930">
                  <c:v>1.0335000000000001</c:v>
                </c:pt>
                <c:pt idx="931">
                  <c:v>1.03372</c:v>
                </c:pt>
                <c:pt idx="932">
                  <c:v>1.0337499999999999</c:v>
                </c:pt>
                <c:pt idx="933">
                  <c:v>1.03376</c:v>
                </c:pt>
                <c:pt idx="934">
                  <c:v>1.0338000000000001</c:v>
                </c:pt>
                <c:pt idx="935">
                  <c:v>1.0338000000000001</c:v>
                </c:pt>
                <c:pt idx="936">
                  <c:v>1.03386</c:v>
                </c:pt>
                <c:pt idx="937">
                  <c:v>1.0339100000000001</c:v>
                </c:pt>
                <c:pt idx="938">
                  <c:v>1.0339499999999999</c:v>
                </c:pt>
                <c:pt idx="939">
                  <c:v>1.03409</c:v>
                </c:pt>
                <c:pt idx="940">
                  <c:v>1.03409</c:v>
                </c:pt>
                <c:pt idx="941">
                  <c:v>1.0341199999999999</c:v>
                </c:pt>
                <c:pt idx="942">
                  <c:v>1.0341199999999999</c:v>
                </c:pt>
                <c:pt idx="943">
                  <c:v>1.03423</c:v>
                </c:pt>
                <c:pt idx="944">
                  <c:v>1.03424</c:v>
                </c:pt>
                <c:pt idx="945">
                  <c:v>1.03437</c:v>
                </c:pt>
                <c:pt idx="946">
                  <c:v>1.0343899999999999</c:v>
                </c:pt>
                <c:pt idx="947">
                  <c:v>1.0345299999999999</c:v>
                </c:pt>
                <c:pt idx="948">
                  <c:v>1.0345800000000001</c:v>
                </c:pt>
                <c:pt idx="949">
                  <c:v>1.0345800000000001</c:v>
                </c:pt>
                <c:pt idx="950">
                  <c:v>1.0346299999999999</c:v>
                </c:pt>
                <c:pt idx="951">
                  <c:v>1.0346299999999999</c:v>
                </c:pt>
                <c:pt idx="952">
                  <c:v>1.0346900000000001</c:v>
                </c:pt>
                <c:pt idx="953">
                  <c:v>1.0347299999999999</c:v>
                </c:pt>
                <c:pt idx="954">
                  <c:v>1.0348599999999999</c:v>
                </c:pt>
                <c:pt idx="955">
                  <c:v>1.03488</c:v>
                </c:pt>
                <c:pt idx="956">
                  <c:v>1.03494</c:v>
                </c:pt>
                <c:pt idx="957">
                  <c:v>1.0350200000000001</c:v>
                </c:pt>
                <c:pt idx="958">
                  <c:v>1.03505</c:v>
                </c:pt>
                <c:pt idx="959">
                  <c:v>1.0351300000000001</c:v>
                </c:pt>
                <c:pt idx="960">
                  <c:v>1.03518</c:v>
                </c:pt>
                <c:pt idx="961">
                  <c:v>1.03529</c:v>
                </c:pt>
                <c:pt idx="962">
                  <c:v>1.03532</c:v>
                </c:pt>
                <c:pt idx="963">
                  <c:v>1.03532</c:v>
                </c:pt>
                <c:pt idx="964">
                  <c:v>1.03535</c:v>
                </c:pt>
                <c:pt idx="965">
                  <c:v>1.03538</c:v>
                </c:pt>
                <c:pt idx="966">
                  <c:v>1.03539</c:v>
                </c:pt>
                <c:pt idx="967">
                  <c:v>1.03545</c:v>
                </c:pt>
                <c:pt idx="968">
                  <c:v>1.0355000000000001</c:v>
                </c:pt>
                <c:pt idx="969">
                  <c:v>1.03556</c:v>
                </c:pt>
                <c:pt idx="970">
                  <c:v>1.0355700000000001</c:v>
                </c:pt>
                <c:pt idx="971">
                  <c:v>1.0355799999999999</c:v>
                </c:pt>
                <c:pt idx="972">
                  <c:v>1.0356099999999999</c:v>
                </c:pt>
                <c:pt idx="973">
                  <c:v>1.0357099999999999</c:v>
                </c:pt>
                <c:pt idx="974">
                  <c:v>1.03576</c:v>
                </c:pt>
                <c:pt idx="975">
                  <c:v>1.0357700000000001</c:v>
                </c:pt>
                <c:pt idx="976">
                  <c:v>1.0358700000000001</c:v>
                </c:pt>
                <c:pt idx="977">
                  <c:v>1.0359799999999999</c:v>
                </c:pt>
                <c:pt idx="978">
                  <c:v>1.03606</c:v>
                </c:pt>
                <c:pt idx="979">
                  <c:v>1.03607</c:v>
                </c:pt>
                <c:pt idx="980">
                  <c:v>1.0361199999999999</c:v>
                </c:pt>
                <c:pt idx="981">
                  <c:v>1.03617</c:v>
                </c:pt>
                <c:pt idx="982">
                  <c:v>1.0362800000000001</c:v>
                </c:pt>
                <c:pt idx="983">
                  <c:v>1.0362800000000001</c:v>
                </c:pt>
                <c:pt idx="984">
                  <c:v>1.0362800000000001</c:v>
                </c:pt>
                <c:pt idx="985">
                  <c:v>1.0362800000000001</c:v>
                </c:pt>
                <c:pt idx="986">
                  <c:v>1.0362800000000001</c:v>
                </c:pt>
                <c:pt idx="987">
                  <c:v>1.0362800000000001</c:v>
                </c:pt>
                <c:pt idx="988">
                  <c:v>1.0362800000000001</c:v>
                </c:pt>
                <c:pt idx="989">
                  <c:v>1.0363599999999999</c:v>
                </c:pt>
                <c:pt idx="990">
                  <c:v>1.0363599999999999</c:v>
                </c:pt>
                <c:pt idx="991">
                  <c:v>1.0363599999999999</c:v>
                </c:pt>
                <c:pt idx="992">
                  <c:v>1.0363599999999999</c:v>
                </c:pt>
                <c:pt idx="993">
                  <c:v>1.0363599999999999</c:v>
                </c:pt>
                <c:pt idx="994">
                  <c:v>1.0363599999999999</c:v>
                </c:pt>
                <c:pt idx="995">
                  <c:v>1.0363599999999999</c:v>
                </c:pt>
                <c:pt idx="996">
                  <c:v>1.0363599999999999</c:v>
                </c:pt>
                <c:pt idx="997">
                  <c:v>1.0363599999999999</c:v>
                </c:pt>
                <c:pt idx="998">
                  <c:v>1.0364899999999999</c:v>
                </c:pt>
                <c:pt idx="999">
                  <c:v>1.0365200000000001</c:v>
                </c:pt>
                <c:pt idx="1000">
                  <c:v>1.03653</c:v>
                </c:pt>
                <c:pt idx="1001">
                  <c:v>1.0365599999999999</c:v>
                </c:pt>
                <c:pt idx="1002">
                  <c:v>1.0365599999999999</c:v>
                </c:pt>
                <c:pt idx="1003">
                  <c:v>1.03661</c:v>
                </c:pt>
                <c:pt idx="1004">
                  <c:v>1.0366599999999999</c:v>
                </c:pt>
                <c:pt idx="1005">
                  <c:v>1.0367</c:v>
                </c:pt>
                <c:pt idx="1006">
                  <c:v>1.0367299999999999</c:v>
                </c:pt>
                <c:pt idx="1007">
                  <c:v>1.03674</c:v>
                </c:pt>
                <c:pt idx="1008">
                  <c:v>1.0367900000000001</c:v>
                </c:pt>
                <c:pt idx="1009">
                  <c:v>1.0368200000000001</c:v>
                </c:pt>
                <c:pt idx="1010">
                  <c:v>1.0368599999999999</c:v>
                </c:pt>
                <c:pt idx="1011">
                  <c:v>1.03688</c:v>
                </c:pt>
                <c:pt idx="1012">
                  <c:v>1.0370900000000001</c:v>
                </c:pt>
                <c:pt idx="1013">
                  <c:v>1.0371600000000001</c:v>
                </c:pt>
                <c:pt idx="1014">
                  <c:v>1.0371999999999999</c:v>
                </c:pt>
                <c:pt idx="1015">
                  <c:v>1.03722</c:v>
                </c:pt>
                <c:pt idx="1016">
                  <c:v>1.03729</c:v>
                </c:pt>
                <c:pt idx="1017">
                  <c:v>1.03731</c:v>
                </c:pt>
                <c:pt idx="1018">
                  <c:v>1.0373399999999999</c:v>
                </c:pt>
                <c:pt idx="1019">
                  <c:v>1.0373600000000001</c:v>
                </c:pt>
                <c:pt idx="1020">
                  <c:v>1.03739</c:v>
                </c:pt>
                <c:pt idx="1021">
                  <c:v>1.0374000000000001</c:v>
                </c:pt>
                <c:pt idx="1022">
                  <c:v>1.0374399999999999</c:v>
                </c:pt>
                <c:pt idx="1023">
                  <c:v>1.0375300000000001</c:v>
                </c:pt>
                <c:pt idx="1024">
                  <c:v>1.0375399999999999</c:v>
                </c:pt>
                <c:pt idx="1025">
                  <c:v>1.03755</c:v>
                </c:pt>
                <c:pt idx="1026">
                  <c:v>1.03756</c:v>
                </c:pt>
                <c:pt idx="1027">
                  <c:v>1.0376000000000001</c:v>
                </c:pt>
                <c:pt idx="1028">
                  <c:v>1.03762</c:v>
                </c:pt>
                <c:pt idx="1029">
                  <c:v>1.0377000000000001</c:v>
                </c:pt>
                <c:pt idx="1030">
                  <c:v>1.03773</c:v>
                </c:pt>
                <c:pt idx="1031">
                  <c:v>1.0377700000000001</c:v>
                </c:pt>
                <c:pt idx="1032">
                  <c:v>1.03779</c:v>
                </c:pt>
                <c:pt idx="1033">
                  <c:v>1.03783</c:v>
                </c:pt>
                <c:pt idx="1034">
                  <c:v>1.0378700000000001</c:v>
                </c:pt>
                <c:pt idx="1035">
                  <c:v>1.0379100000000001</c:v>
                </c:pt>
                <c:pt idx="1036">
                  <c:v>1.0379400000000001</c:v>
                </c:pt>
                <c:pt idx="1037">
                  <c:v>1.0379400000000001</c:v>
                </c:pt>
                <c:pt idx="1038">
                  <c:v>1.0380400000000001</c:v>
                </c:pt>
                <c:pt idx="1039">
                  <c:v>1.03816</c:v>
                </c:pt>
                <c:pt idx="1040">
                  <c:v>1.0381899999999999</c:v>
                </c:pt>
                <c:pt idx="1041">
                  <c:v>1.03827</c:v>
                </c:pt>
                <c:pt idx="1042">
                  <c:v>1.0383199999999999</c:v>
                </c:pt>
                <c:pt idx="1043">
                  <c:v>1.0383599999999999</c:v>
                </c:pt>
                <c:pt idx="1044">
                  <c:v>1.0384</c:v>
                </c:pt>
                <c:pt idx="1045">
                  <c:v>1.0384500000000001</c:v>
                </c:pt>
                <c:pt idx="1046">
                  <c:v>1.03847</c:v>
                </c:pt>
                <c:pt idx="1047">
                  <c:v>1.0385200000000001</c:v>
                </c:pt>
                <c:pt idx="1048">
                  <c:v>1.03853</c:v>
                </c:pt>
                <c:pt idx="1049">
                  <c:v>1.0385500000000001</c:v>
                </c:pt>
                <c:pt idx="1050">
                  <c:v>1.0386899999999999</c:v>
                </c:pt>
                <c:pt idx="1051">
                  <c:v>1.0387</c:v>
                </c:pt>
                <c:pt idx="1052">
                  <c:v>1.0387299999999999</c:v>
                </c:pt>
                <c:pt idx="1053">
                  <c:v>1.03874</c:v>
                </c:pt>
                <c:pt idx="1054">
                  <c:v>1.0387500000000001</c:v>
                </c:pt>
                <c:pt idx="1055">
                  <c:v>1.03881</c:v>
                </c:pt>
                <c:pt idx="1056">
                  <c:v>1.0388299999999999</c:v>
                </c:pt>
                <c:pt idx="1057">
                  <c:v>1.0388299999999999</c:v>
                </c:pt>
                <c:pt idx="1058">
                  <c:v>1.03887</c:v>
                </c:pt>
                <c:pt idx="1059">
                  <c:v>1.0389299999999999</c:v>
                </c:pt>
                <c:pt idx="1060">
                  <c:v>1.03895</c:v>
                </c:pt>
                <c:pt idx="1061">
                  <c:v>1.0389999999999999</c:v>
                </c:pt>
                <c:pt idx="1062">
                  <c:v>1.0389999999999999</c:v>
                </c:pt>
                <c:pt idx="1063">
                  <c:v>1.03901</c:v>
                </c:pt>
                <c:pt idx="1064">
                  <c:v>1.03905</c:v>
                </c:pt>
                <c:pt idx="1065">
                  <c:v>1.0390699999999999</c:v>
                </c:pt>
                <c:pt idx="1066">
                  <c:v>1.03908</c:v>
                </c:pt>
                <c:pt idx="1067">
                  <c:v>1.03908</c:v>
                </c:pt>
                <c:pt idx="1068">
                  <c:v>1.03911</c:v>
                </c:pt>
                <c:pt idx="1069">
                  <c:v>1.0391300000000001</c:v>
                </c:pt>
                <c:pt idx="1070">
                  <c:v>1.03914</c:v>
                </c:pt>
                <c:pt idx="1071">
                  <c:v>1.03918</c:v>
                </c:pt>
                <c:pt idx="1072">
                  <c:v>1.0392600000000001</c:v>
                </c:pt>
                <c:pt idx="1073">
                  <c:v>1.0392699999999999</c:v>
                </c:pt>
                <c:pt idx="1074">
                  <c:v>1.0392999999999999</c:v>
                </c:pt>
                <c:pt idx="1075">
                  <c:v>1.0393300000000001</c:v>
                </c:pt>
                <c:pt idx="1076">
                  <c:v>1.0394399999999999</c:v>
                </c:pt>
                <c:pt idx="1077">
                  <c:v>1.03952</c:v>
                </c:pt>
                <c:pt idx="1078">
                  <c:v>1.0396000000000001</c:v>
                </c:pt>
                <c:pt idx="1079">
                  <c:v>1.0396399999999999</c:v>
                </c:pt>
                <c:pt idx="1080">
                  <c:v>1.03965</c:v>
                </c:pt>
                <c:pt idx="1081">
                  <c:v>1.03966</c:v>
                </c:pt>
                <c:pt idx="1082">
                  <c:v>1.0396700000000001</c:v>
                </c:pt>
                <c:pt idx="1083">
                  <c:v>1.0396799999999999</c:v>
                </c:pt>
                <c:pt idx="1084">
                  <c:v>1.0397700000000001</c:v>
                </c:pt>
                <c:pt idx="1085">
                  <c:v>1.0398400000000001</c:v>
                </c:pt>
                <c:pt idx="1086">
                  <c:v>1.0398499999999999</c:v>
                </c:pt>
                <c:pt idx="1087">
                  <c:v>1.0399700000000001</c:v>
                </c:pt>
                <c:pt idx="1088">
                  <c:v>1.0400100000000001</c:v>
                </c:pt>
                <c:pt idx="1089">
                  <c:v>1.0400400000000001</c:v>
                </c:pt>
                <c:pt idx="1090">
                  <c:v>1.04006</c:v>
                </c:pt>
                <c:pt idx="1091">
                  <c:v>1.0400799999999999</c:v>
                </c:pt>
                <c:pt idx="1092">
                  <c:v>1.0400799999999999</c:v>
                </c:pt>
                <c:pt idx="1093">
                  <c:v>1.0401</c:v>
                </c:pt>
                <c:pt idx="1094">
                  <c:v>1.0401100000000001</c:v>
                </c:pt>
                <c:pt idx="1095">
                  <c:v>1.0401199999999999</c:v>
                </c:pt>
                <c:pt idx="1096">
                  <c:v>1.0401400000000001</c:v>
                </c:pt>
                <c:pt idx="1097">
                  <c:v>1.04017</c:v>
                </c:pt>
                <c:pt idx="1098">
                  <c:v>1.0402899999999999</c:v>
                </c:pt>
                <c:pt idx="1099">
                  <c:v>1.0403500000000001</c:v>
                </c:pt>
                <c:pt idx="1100">
                  <c:v>1.0403800000000001</c:v>
                </c:pt>
                <c:pt idx="1101">
                  <c:v>1.0404</c:v>
                </c:pt>
                <c:pt idx="1102">
                  <c:v>1.04043</c:v>
                </c:pt>
                <c:pt idx="1103">
                  <c:v>1.04044</c:v>
                </c:pt>
                <c:pt idx="1104">
                  <c:v>1.0404500000000001</c:v>
                </c:pt>
                <c:pt idx="1105">
                  <c:v>1.0404599999999999</c:v>
                </c:pt>
                <c:pt idx="1106">
                  <c:v>1.04054</c:v>
                </c:pt>
                <c:pt idx="1107">
                  <c:v>1.0405599999999999</c:v>
                </c:pt>
                <c:pt idx="1108">
                  <c:v>1.04074</c:v>
                </c:pt>
                <c:pt idx="1109">
                  <c:v>1.0407599999999999</c:v>
                </c:pt>
                <c:pt idx="1110">
                  <c:v>1.0407599999999999</c:v>
                </c:pt>
                <c:pt idx="1111">
                  <c:v>1.0407900000000001</c:v>
                </c:pt>
                <c:pt idx="1112">
                  <c:v>1.0408200000000001</c:v>
                </c:pt>
                <c:pt idx="1113">
                  <c:v>1.04094</c:v>
                </c:pt>
                <c:pt idx="1114">
                  <c:v>1.04095</c:v>
                </c:pt>
                <c:pt idx="1115">
                  <c:v>1.04112</c:v>
                </c:pt>
                <c:pt idx="1116">
                  <c:v>1.0411900000000001</c:v>
                </c:pt>
                <c:pt idx="1117">
                  <c:v>1.0411999999999999</c:v>
                </c:pt>
                <c:pt idx="1118">
                  <c:v>1.0412300000000001</c:v>
                </c:pt>
                <c:pt idx="1119">
                  <c:v>1.0412699999999999</c:v>
                </c:pt>
                <c:pt idx="1120">
                  <c:v>1.04128</c:v>
                </c:pt>
                <c:pt idx="1121">
                  <c:v>1.04129</c:v>
                </c:pt>
                <c:pt idx="1122">
                  <c:v>1.04131</c:v>
                </c:pt>
                <c:pt idx="1123">
                  <c:v>1.04131</c:v>
                </c:pt>
                <c:pt idx="1124">
                  <c:v>1.04131</c:v>
                </c:pt>
                <c:pt idx="1125">
                  <c:v>1.04132</c:v>
                </c:pt>
                <c:pt idx="1126">
                  <c:v>1.0413699999999999</c:v>
                </c:pt>
                <c:pt idx="1127">
                  <c:v>1.04138</c:v>
                </c:pt>
                <c:pt idx="1128">
                  <c:v>1.04142</c:v>
                </c:pt>
                <c:pt idx="1129">
                  <c:v>1.04142</c:v>
                </c:pt>
                <c:pt idx="1130">
                  <c:v>1.0414600000000001</c:v>
                </c:pt>
                <c:pt idx="1131">
                  <c:v>1.0414600000000001</c:v>
                </c:pt>
                <c:pt idx="1132">
                  <c:v>1.0414600000000001</c:v>
                </c:pt>
                <c:pt idx="1133">
                  <c:v>1.0414600000000001</c:v>
                </c:pt>
                <c:pt idx="1134">
                  <c:v>1.0414600000000001</c:v>
                </c:pt>
                <c:pt idx="1135">
                  <c:v>1.0414600000000001</c:v>
                </c:pt>
                <c:pt idx="1136">
                  <c:v>1.0414600000000001</c:v>
                </c:pt>
                <c:pt idx="1137">
                  <c:v>1.0414600000000001</c:v>
                </c:pt>
                <c:pt idx="1138">
                  <c:v>1.0414600000000001</c:v>
                </c:pt>
                <c:pt idx="1139">
                  <c:v>1.04148</c:v>
                </c:pt>
                <c:pt idx="1140">
                  <c:v>1.04152</c:v>
                </c:pt>
                <c:pt idx="1141">
                  <c:v>1.0415300000000001</c:v>
                </c:pt>
                <c:pt idx="1142">
                  <c:v>1.04155</c:v>
                </c:pt>
                <c:pt idx="1143">
                  <c:v>1.04155</c:v>
                </c:pt>
                <c:pt idx="1144">
                  <c:v>1.04155</c:v>
                </c:pt>
                <c:pt idx="1145">
                  <c:v>1.04155</c:v>
                </c:pt>
                <c:pt idx="1146">
                  <c:v>1.04155</c:v>
                </c:pt>
                <c:pt idx="1147">
                  <c:v>1.04155</c:v>
                </c:pt>
                <c:pt idx="1148">
                  <c:v>1.04155</c:v>
                </c:pt>
                <c:pt idx="1149">
                  <c:v>1.04155</c:v>
                </c:pt>
                <c:pt idx="1150">
                  <c:v>1.04155</c:v>
                </c:pt>
                <c:pt idx="1151">
                  <c:v>1.04155</c:v>
                </c:pt>
                <c:pt idx="1152">
                  <c:v>1.04155</c:v>
                </c:pt>
                <c:pt idx="1153">
                  <c:v>1.04155</c:v>
                </c:pt>
                <c:pt idx="1154">
                  <c:v>1.04155</c:v>
                </c:pt>
                <c:pt idx="1155">
                  <c:v>1.04155</c:v>
                </c:pt>
                <c:pt idx="1156">
                  <c:v>1.04156</c:v>
                </c:pt>
                <c:pt idx="1157">
                  <c:v>1.0416700000000001</c:v>
                </c:pt>
                <c:pt idx="1158">
                  <c:v>1.0417000000000001</c:v>
                </c:pt>
                <c:pt idx="1159">
                  <c:v>1.04173</c:v>
                </c:pt>
                <c:pt idx="1160">
                  <c:v>1.04179</c:v>
                </c:pt>
                <c:pt idx="1161">
                  <c:v>1.0418099999999999</c:v>
                </c:pt>
                <c:pt idx="1162">
                  <c:v>1.04183</c:v>
                </c:pt>
                <c:pt idx="1163">
                  <c:v>1.04192</c:v>
                </c:pt>
                <c:pt idx="1164">
                  <c:v>1.04193</c:v>
                </c:pt>
                <c:pt idx="1165">
                  <c:v>1.0419400000000001</c:v>
                </c:pt>
                <c:pt idx="1166">
                  <c:v>1.0419499999999999</c:v>
                </c:pt>
                <c:pt idx="1167">
                  <c:v>1.04199</c:v>
                </c:pt>
                <c:pt idx="1168">
                  <c:v>1.0420199999999999</c:v>
                </c:pt>
                <c:pt idx="1169">
                  <c:v>1.04203</c:v>
                </c:pt>
                <c:pt idx="1170">
                  <c:v>1.0420499999999999</c:v>
                </c:pt>
                <c:pt idx="1171">
                  <c:v>1.0420700000000001</c:v>
                </c:pt>
                <c:pt idx="1172">
                  <c:v>1.04213</c:v>
                </c:pt>
                <c:pt idx="1173">
                  <c:v>1.04213</c:v>
                </c:pt>
                <c:pt idx="1174">
                  <c:v>1.0421800000000001</c:v>
                </c:pt>
                <c:pt idx="1175">
                  <c:v>1.0421899999999999</c:v>
                </c:pt>
                <c:pt idx="1176">
                  <c:v>1.0422199999999999</c:v>
                </c:pt>
                <c:pt idx="1177">
                  <c:v>1.0423</c:v>
                </c:pt>
                <c:pt idx="1178">
                  <c:v>1.04234</c:v>
                </c:pt>
                <c:pt idx="1179">
                  <c:v>1.0424199999999999</c:v>
                </c:pt>
                <c:pt idx="1180">
                  <c:v>1.0424500000000001</c:v>
                </c:pt>
                <c:pt idx="1181">
                  <c:v>1.0424599999999999</c:v>
                </c:pt>
                <c:pt idx="1182">
                  <c:v>1.04254</c:v>
                </c:pt>
                <c:pt idx="1183">
                  <c:v>1.04254</c:v>
                </c:pt>
                <c:pt idx="1184">
                  <c:v>1.04257</c:v>
                </c:pt>
                <c:pt idx="1185">
                  <c:v>1.04257</c:v>
                </c:pt>
                <c:pt idx="1186">
                  <c:v>1.0426200000000001</c:v>
                </c:pt>
                <c:pt idx="1187">
                  <c:v>1.04264</c:v>
                </c:pt>
                <c:pt idx="1188">
                  <c:v>1.04278</c:v>
                </c:pt>
                <c:pt idx="1189">
                  <c:v>1.04284</c:v>
                </c:pt>
                <c:pt idx="1190">
                  <c:v>1.0428999999999999</c:v>
                </c:pt>
                <c:pt idx="1191">
                  <c:v>1.0428999999999999</c:v>
                </c:pt>
                <c:pt idx="1192">
                  <c:v>1.0429600000000001</c:v>
                </c:pt>
                <c:pt idx="1193">
                  <c:v>1.0429600000000001</c:v>
                </c:pt>
                <c:pt idx="1194">
                  <c:v>1.04301</c:v>
                </c:pt>
                <c:pt idx="1195">
                  <c:v>1.0430900000000001</c:v>
                </c:pt>
                <c:pt idx="1196">
                  <c:v>1.0433300000000001</c:v>
                </c:pt>
                <c:pt idx="1197">
                  <c:v>1.0434099999999999</c:v>
                </c:pt>
                <c:pt idx="1198">
                  <c:v>1.04342</c:v>
                </c:pt>
                <c:pt idx="1199">
                  <c:v>1.04345</c:v>
                </c:pt>
                <c:pt idx="1200">
                  <c:v>1.0434699999999999</c:v>
                </c:pt>
                <c:pt idx="1201">
                  <c:v>1.04352</c:v>
                </c:pt>
                <c:pt idx="1202">
                  <c:v>1.0435700000000001</c:v>
                </c:pt>
                <c:pt idx="1203">
                  <c:v>1.04362</c:v>
                </c:pt>
                <c:pt idx="1204">
                  <c:v>1.04376</c:v>
                </c:pt>
                <c:pt idx="1205">
                  <c:v>1.0437700000000001</c:v>
                </c:pt>
                <c:pt idx="1206">
                  <c:v>1.04382</c:v>
                </c:pt>
                <c:pt idx="1207">
                  <c:v>1.0438499999999999</c:v>
                </c:pt>
                <c:pt idx="1208">
                  <c:v>1.04396</c:v>
                </c:pt>
                <c:pt idx="1209">
                  <c:v>1.0439799999999999</c:v>
                </c:pt>
                <c:pt idx="1210">
                  <c:v>1.044</c:v>
                </c:pt>
                <c:pt idx="1211">
                  <c:v>1.044</c:v>
                </c:pt>
                <c:pt idx="1212">
                  <c:v>1.0440700000000001</c:v>
                </c:pt>
                <c:pt idx="1213">
                  <c:v>1.0441499999999999</c:v>
                </c:pt>
                <c:pt idx="1214">
                  <c:v>1.0441800000000001</c:v>
                </c:pt>
                <c:pt idx="1215">
                  <c:v>1.0442800000000001</c:v>
                </c:pt>
                <c:pt idx="1216">
                  <c:v>1.0442899999999999</c:v>
                </c:pt>
                <c:pt idx="1217">
                  <c:v>1.04434</c:v>
                </c:pt>
                <c:pt idx="1218">
                  <c:v>1.04436</c:v>
                </c:pt>
                <c:pt idx="1219">
                  <c:v>1.0443800000000001</c:v>
                </c:pt>
                <c:pt idx="1220">
                  <c:v>1.0443800000000001</c:v>
                </c:pt>
                <c:pt idx="1221">
                  <c:v>1.0443899999999999</c:v>
                </c:pt>
                <c:pt idx="1222">
                  <c:v>1.0444100000000001</c:v>
                </c:pt>
                <c:pt idx="1223">
                  <c:v>1.04443</c:v>
                </c:pt>
                <c:pt idx="1224">
                  <c:v>1.04444</c:v>
                </c:pt>
                <c:pt idx="1225">
                  <c:v>1.04444</c:v>
                </c:pt>
                <c:pt idx="1226">
                  <c:v>1.04453</c:v>
                </c:pt>
                <c:pt idx="1227">
                  <c:v>1.04453</c:v>
                </c:pt>
                <c:pt idx="1228">
                  <c:v>1.04457</c:v>
                </c:pt>
                <c:pt idx="1229">
                  <c:v>1.0446500000000001</c:v>
                </c:pt>
                <c:pt idx="1230">
                  <c:v>1.0446599999999999</c:v>
                </c:pt>
                <c:pt idx="1231">
                  <c:v>1.0447</c:v>
                </c:pt>
                <c:pt idx="1232">
                  <c:v>1.0449600000000001</c:v>
                </c:pt>
                <c:pt idx="1233">
                  <c:v>1.0450699999999999</c:v>
                </c:pt>
                <c:pt idx="1234">
                  <c:v>1.0450699999999999</c:v>
                </c:pt>
                <c:pt idx="1235">
                  <c:v>1.0450999999999999</c:v>
                </c:pt>
                <c:pt idx="1236">
                  <c:v>1.04538</c:v>
                </c:pt>
                <c:pt idx="1237">
                  <c:v>1.0454000000000001</c:v>
                </c:pt>
                <c:pt idx="1238">
                  <c:v>1.0454300000000001</c:v>
                </c:pt>
                <c:pt idx="1239">
                  <c:v>1.0455000000000001</c:v>
                </c:pt>
                <c:pt idx="1240">
                  <c:v>1.04556</c:v>
                </c:pt>
                <c:pt idx="1241">
                  <c:v>1.0456700000000001</c:v>
                </c:pt>
                <c:pt idx="1242">
                  <c:v>1.0457000000000001</c:v>
                </c:pt>
                <c:pt idx="1243">
                  <c:v>1.0457000000000001</c:v>
                </c:pt>
                <c:pt idx="1244">
                  <c:v>1.0457700000000001</c:v>
                </c:pt>
                <c:pt idx="1245">
                  <c:v>1.0458499999999999</c:v>
                </c:pt>
                <c:pt idx="1246">
                  <c:v>1.04586</c:v>
                </c:pt>
                <c:pt idx="1247">
                  <c:v>1.0458799999999999</c:v>
                </c:pt>
                <c:pt idx="1248">
                  <c:v>1.0458799999999999</c:v>
                </c:pt>
                <c:pt idx="1249">
                  <c:v>1.046</c:v>
                </c:pt>
                <c:pt idx="1250">
                  <c:v>1.0461100000000001</c:v>
                </c:pt>
                <c:pt idx="1251">
                  <c:v>1.0462400000000001</c:v>
                </c:pt>
                <c:pt idx="1252">
                  <c:v>1.04627</c:v>
                </c:pt>
                <c:pt idx="1253">
                  <c:v>1.0463199999999999</c:v>
                </c:pt>
                <c:pt idx="1254">
                  <c:v>1.0463199999999999</c:v>
                </c:pt>
                <c:pt idx="1255">
                  <c:v>1.0465599999999999</c:v>
                </c:pt>
                <c:pt idx="1256">
                  <c:v>1.0466299999999999</c:v>
                </c:pt>
                <c:pt idx="1257">
                  <c:v>1.0466500000000001</c:v>
                </c:pt>
                <c:pt idx="1258">
                  <c:v>1.0466500000000001</c:v>
                </c:pt>
                <c:pt idx="1259">
                  <c:v>1.0466500000000001</c:v>
                </c:pt>
                <c:pt idx="1260">
                  <c:v>1.0466500000000001</c:v>
                </c:pt>
                <c:pt idx="1261">
                  <c:v>1.0466500000000001</c:v>
                </c:pt>
                <c:pt idx="1262">
                  <c:v>1.0466500000000001</c:v>
                </c:pt>
                <c:pt idx="1263">
                  <c:v>1.0466500000000001</c:v>
                </c:pt>
                <c:pt idx="1264">
                  <c:v>1.0466500000000001</c:v>
                </c:pt>
                <c:pt idx="1265">
                  <c:v>1.0466500000000001</c:v>
                </c:pt>
                <c:pt idx="1266">
                  <c:v>1.0466599999999999</c:v>
                </c:pt>
                <c:pt idx="1267">
                  <c:v>1.04674</c:v>
                </c:pt>
                <c:pt idx="1268">
                  <c:v>1.04674</c:v>
                </c:pt>
                <c:pt idx="1269">
                  <c:v>1.04674</c:v>
                </c:pt>
                <c:pt idx="1270">
                  <c:v>1.04674</c:v>
                </c:pt>
                <c:pt idx="1271">
                  <c:v>1.0467900000000001</c:v>
                </c:pt>
                <c:pt idx="1272">
                  <c:v>1.0468299999999999</c:v>
                </c:pt>
                <c:pt idx="1273">
                  <c:v>1.04688</c:v>
                </c:pt>
                <c:pt idx="1274">
                  <c:v>1.0471200000000001</c:v>
                </c:pt>
                <c:pt idx="1275">
                  <c:v>1.0472399999999999</c:v>
                </c:pt>
                <c:pt idx="1276">
                  <c:v>1.04735</c:v>
                </c:pt>
                <c:pt idx="1277">
                  <c:v>1.0474000000000001</c:v>
                </c:pt>
                <c:pt idx="1278">
                  <c:v>1.04741</c:v>
                </c:pt>
                <c:pt idx="1279">
                  <c:v>1.0474399999999999</c:v>
                </c:pt>
                <c:pt idx="1280">
                  <c:v>1.0475099999999999</c:v>
                </c:pt>
                <c:pt idx="1281">
                  <c:v>1.04752</c:v>
                </c:pt>
                <c:pt idx="1282">
                  <c:v>1.0475399999999999</c:v>
                </c:pt>
                <c:pt idx="1283">
                  <c:v>1.0475699999999999</c:v>
                </c:pt>
                <c:pt idx="1284">
                  <c:v>1.0475699999999999</c:v>
                </c:pt>
                <c:pt idx="1285">
                  <c:v>1.0475699999999999</c:v>
                </c:pt>
                <c:pt idx="1286">
                  <c:v>1.04759</c:v>
                </c:pt>
                <c:pt idx="1287">
                  <c:v>1.04762</c:v>
                </c:pt>
                <c:pt idx="1288">
                  <c:v>1.04766</c:v>
                </c:pt>
                <c:pt idx="1289">
                  <c:v>1.0477700000000001</c:v>
                </c:pt>
                <c:pt idx="1290">
                  <c:v>1.04779</c:v>
                </c:pt>
                <c:pt idx="1291">
                  <c:v>1.04779</c:v>
                </c:pt>
                <c:pt idx="1292">
                  <c:v>1.0478499999999999</c:v>
                </c:pt>
                <c:pt idx="1293">
                  <c:v>1.04813</c:v>
                </c:pt>
                <c:pt idx="1294">
                  <c:v>1.0481400000000001</c:v>
                </c:pt>
                <c:pt idx="1295">
                  <c:v>1.0481499999999999</c:v>
                </c:pt>
                <c:pt idx="1296">
                  <c:v>1.0482100000000001</c:v>
                </c:pt>
                <c:pt idx="1297">
                  <c:v>1.0482499999999999</c:v>
                </c:pt>
                <c:pt idx="1298">
                  <c:v>1.0484</c:v>
                </c:pt>
                <c:pt idx="1299">
                  <c:v>1.0484100000000001</c:v>
                </c:pt>
                <c:pt idx="1300">
                  <c:v>1.04854</c:v>
                </c:pt>
                <c:pt idx="1301">
                  <c:v>1.04854</c:v>
                </c:pt>
                <c:pt idx="1302">
                  <c:v>1.0485500000000001</c:v>
                </c:pt>
                <c:pt idx="1303">
                  <c:v>1.0485599999999999</c:v>
                </c:pt>
                <c:pt idx="1304">
                  <c:v>1.0486500000000001</c:v>
                </c:pt>
                <c:pt idx="1305">
                  <c:v>1.0487299999999999</c:v>
                </c:pt>
                <c:pt idx="1306">
                  <c:v>1.0488</c:v>
                </c:pt>
                <c:pt idx="1307">
                  <c:v>1.0488299999999999</c:v>
                </c:pt>
                <c:pt idx="1308">
                  <c:v>1.0488299999999999</c:v>
                </c:pt>
                <c:pt idx="1309">
                  <c:v>1.04897</c:v>
                </c:pt>
                <c:pt idx="1310">
                  <c:v>1.0491600000000001</c:v>
                </c:pt>
                <c:pt idx="1311">
                  <c:v>1.0491900000000001</c:v>
                </c:pt>
                <c:pt idx="1312">
                  <c:v>1.0493600000000001</c:v>
                </c:pt>
                <c:pt idx="1313">
                  <c:v>1.0494000000000001</c:v>
                </c:pt>
                <c:pt idx="1314">
                  <c:v>1.0494699999999999</c:v>
                </c:pt>
                <c:pt idx="1315">
                  <c:v>1.0495099999999999</c:v>
                </c:pt>
                <c:pt idx="1316">
                  <c:v>1.04972</c:v>
                </c:pt>
                <c:pt idx="1317">
                  <c:v>1.05</c:v>
                </c:pt>
                <c:pt idx="1318">
                  <c:v>1.05003</c:v>
                </c:pt>
                <c:pt idx="1319">
                  <c:v>1.0500799999999999</c:v>
                </c:pt>
                <c:pt idx="1320">
                  <c:v>1.0500799999999999</c:v>
                </c:pt>
                <c:pt idx="1321">
                  <c:v>1.0500799999999999</c:v>
                </c:pt>
                <c:pt idx="1322">
                  <c:v>1.0500799999999999</c:v>
                </c:pt>
                <c:pt idx="1323">
                  <c:v>1.0500799999999999</c:v>
                </c:pt>
                <c:pt idx="1324">
                  <c:v>1.0500799999999999</c:v>
                </c:pt>
                <c:pt idx="1325">
                  <c:v>1.0502199999999999</c:v>
                </c:pt>
                <c:pt idx="1326">
                  <c:v>1.0502899999999999</c:v>
                </c:pt>
                <c:pt idx="1327">
                  <c:v>1.05036</c:v>
                </c:pt>
                <c:pt idx="1328">
                  <c:v>1.0506200000000001</c:v>
                </c:pt>
                <c:pt idx="1329">
                  <c:v>1.05063</c:v>
                </c:pt>
                <c:pt idx="1330">
                  <c:v>1.0506899999999999</c:v>
                </c:pt>
                <c:pt idx="1331">
                  <c:v>1.05088</c:v>
                </c:pt>
                <c:pt idx="1332">
                  <c:v>1.05091</c:v>
                </c:pt>
                <c:pt idx="1333">
                  <c:v>1.0509599999999999</c:v>
                </c:pt>
                <c:pt idx="1334">
                  <c:v>1.0509599999999999</c:v>
                </c:pt>
                <c:pt idx="1335">
                  <c:v>1.0509999999999999</c:v>
                </c:pt>
                <c:pt idx="1336">
                  <c:v>1.05108</c:v>
                </c:pt>
                <c:pt idx="1337">
                  <c:v>1.0513300000000001</c:v>
                </c:pt>
                <c:pt idx="1338">
                  <c:v>1.0513300000000001</c:v>
                </c:pt>
                <c:pt idx="1339">
                  <c:v>1.0513300000000001</c:v>
                </c:pt>
                <c:pt idx="1340">
                  <c:v>1.0513600000000001</c:v>
                </c:pt>
                <c:pt idx="1341">
                  <c:v>1.05138</c:v>
                </c:pt>
                <c:pt idx="1342">
                  <c:v>1.0514699999999999</c:v>
                </c:pt>
                <c:pt idx="1343">
                  <c:v>1.0515399999999999</c:v>
                </c:pt>
                <c:pt idx="1344">
                  <c:v>1.0515699999999999</c:v>
                </c:pt>
                <c:pt idx="1345">
                  <c:v>1.0515699999999999</c:v>
                </c:pt>
                <c:pt idx="1346">
                  <c:v>1.05158</c:v>
                </c:pt>
                <c:pt idx="1347">
                  <c:v>1.05158</c:v>
                </c:pt>
                <c:pt idx="1348">
                  <c:v>1.0517799999999999</c:v>
                </c:pt>
                <c:pt idx="1349">
                  <c:v>1.05183</c:v>
                </c:pt>
                <c:pt idx="1350">
                  <c:v>1.05183</c:v>
                </c:pt>
                <c:pt idx="1351">
                  <c:v>1.05183</c:v>
                </c:pt>
                <c:pt idx="1352">
                  <c:v>1.05183</c:v>
                </c:pt>
                <c:pt idx="1353">
                  <c:v>1.0519000000000001</c:v>
                </c:pt>
                <c:pt idx="1354">
                  <c:v>1.0519400000000001</c:v>
                </c:pt>
                <c:pt idx="1355">
                  <c:v>1.05202</c:v>
                </c:pt>
                <c:pt idx="1356">
                  <c:v>1.05203</c:v>
                </c:pt>
                <c:pt idx="1357">
                  <c:v>1.05223</c:v>
                </c:pt>
                <c:pt idx="1358">
                  <c:v>1.05244</c:v>
                </c:pt>
                <c:pt idx="1359">
                  <c:v>1.0525800000000001</c:v>
                </c:pt>
                <c:pt idx="1360">
                  <c:v>1.0525800000000001</c:v>
                </c:pt>
                <c:pt idx="1361">
                  <c:v>1.05267</c:v>
                </c:pt>
                <c:pt idx="1362">
                  <c:v>1.0528299999999999</c:v>
                </c:pt>
                <c:pt idx="1363">
                  <c:v>1.0529599999999999</c:v>
                </c:pt>
                <c:pt idx="1364">
                  <c:v>1.05298</c:v>
                </c:pt>
                <c:pt idx="1365">
                  <c:v>1.05315</c:v>
                </c:pt>
                <c:pt idx="1366">
                  <c:v>1.05318</c:v>
                </c:pt>
                <c:pt idx="1367">
                  <c:v>1.05325</c:v>
                </c:pt>
                <c:pt idx="1368">
                  <c:v>1.0533999999999999</c:v>
                </c:pt>
                <c:pt idx="1369">
                  <c:v>1.05345</c:v>
                </c:pt>
                <c:pt idx="1370">
                  <c:v>1.0535399999999999</c:v>
                </c:pt>
                <c:pt idx="1371">
                  <c:v>1.05355</c:v>
                </c:pt>
                <c:pt idx="1372">
                  <c:v>1.0536000000000001</c:v>
                </c:pt>
                <c:pt idx="1373">
                  <c:v>1.05366</c:v>
                </c:pt>
                <c:pt idx="1374">
                  <c:v>1.05375</c:v>
                </c:pt>
                <c:pt idx="1375">
                  <c:v>1.05385</c:v>
                </c:pt>
                <c:pt idx="1376">
                  <c:v>1.0538700000000001</c:v>
                </c:pt>
                <c:pt idx="1377">
                  <c:v>1.05393</c:v>
                </c:pt>
                <c:pt idx="1378">
                  <c:v>1.05399</c:v>
                </c:pt>
                <c:pt idx="1379">
                  <c:v>1.05406</c:v>
                </c:pt>
                <c:pt idx="1380">
                  <c:v>1.0541100000000001</c:v>
                </c:pt>
                <c:pt idx="1381">
                  <c:v>1.0541499999999999</c:v>
                </c:pt>
                <c:pt idx="1382">
                  <c:v>1.05416</c:v>
                </c:pt>
                <c:pt idx="1383">
                  <c:v>1.05419</c:v>
                </c:pt>
                <c:pt idx="1384">
                  <c:v>1.05423</c:v>
                </c:pt>
                <c:pt idx="1385">
                  <c:v>1.0542899999999999</c:v>
                </c:pt>
                <c:pt idx="1386">
                  <c:v>1.0543</c:v>
                </c:pt>
                <c:pt idx="1387">
                  <c:v>1.0543</c:v>
                </c:pt>
                <c:pt idx="1388">
                  <c:v>1.0544</c:v>
                </c:pt>
                <c:pt idx="1389">
                  <c:v>1.0544800000000001</c:v>
                </c:pt>
                <c:pt idx="1390">
                  <c:v>1.0545599999999999</c:v>
                </c:pt>
                <c:pt idx="1391">
                  <c:v>1.05457</c:v>
                </c:pt>
                <c:pt idx="1392">
                  <c:v>1.0545899999999999</c:v>
                </c:pt>
                <c:pt idx="1393">
                  <c:v>1.05464</c:v>
                </c:pt>
                <c:pt idx="1394">
                  <c:v>1.0546500000000001</c:v>
                </c:pt>
                <c:pt idx="1395">
                  <c:v>1.0548299999999999</c:v>
                </c:pt>
                <c:pt idx="1396">
                  <c:v>1.0549200000000001</c:v>
                </c:pt>
                <c:pt idx="1397">
                  <c:v>1.0550200000000001</c:v>
                </c:pt>
                <c:pt idx="1398">
                  <c:v>1.0552999999999999</c:v>
                </c:pt>
                <c:pt idx="1399">
                  <c:v>1.0554300000000001</c:v>
                </c:pt>
                <c:pt idx="1400">
                  <c:v>1.0554399999999999</c:v>
                </c:pt>
                <c:pt idx="1401">
                  <c:v>1.0555399999999999</c:v>
                </c:pt>
                <c:pt idx="1402">
                  <c:v>1.05555</c:v>
                </c:pt>
                <c:pt idx="1403">
                  <c:v>1.0556000000000001</c:v>
                </c:pt>
                <c:pt idx="1404">
                  <c:v>1.0556399999999999</c:v>
                </c:pt>
                <c:pt idx="1405">
                  <c:v>1.05576</c:v>
                </c:pt>
                <c:pt idx="1406">
                  <c:v>1.0557799999999999</c:v>
                </c:pt>
                <c:pt idx="1407">
                  <c:v>1.0561400000000001</c:v>
                </c:pt>
                <c:pt idx="1408">
                  <c:v>1.05619</c:v>
                </c:pt>
                <c:pt idx="1409">
                  <c:v>1.0562800000000001</c:v>
                </c:pt>
                <c:pt idx="1410">
                  <c:v>1.0563400000000001</c:v>
                </c:pt>
                <c:pt idx="1411">
                  <c:v>1.0563400000000001</c:v>
                </c:pt>
                <c:pt idx="1412">
                  <c:v>1.05637</c:v>
                </c:pt>
                <c:pt idx="1413">
                  <c:v>1.0567299999999999</c:v>
                </c:pt>
                <c:pt idx="1414">
                  <c:v>1.0567500000000001</c:v>
                </c:pt>
                <c:pt idx="1415">
                  <c:v>1.0568599999999999</c:v>
                </c:pt>
                <c:pt idx="1416">
                  <c:v>1.05701</c:v>
                </c:pt>
                <c:pt idx="1417">
                  <c:v>1.05701</c:v>
                </c:pt>
                <c:pt idx="1418">
                  <c:v>1.05701</c:v>
                </c:pt>
                <c:pt idx="1419">
                  <c:v>1.05701</c:v>
                </c:pt>
                <c:pt idx="1420">
                  <c:v>1.05701</c:v>
                </c:pt>
                <c:pt idx="1421">
                  <c:v>1.05701</c:v>
                </c:pt>
                <c:pt idx="1422">
                  <c:v>1.05701</c:v>
                </c:pt>
                <c:pt idx="1423">
                  <c:v>1.05701</c:v>
                </c:pt>
                <c:pt idx="1424">
                  <c:v>1.05701</c:v>
                </c:pt>
                <c:pt idx="1425">
                  <c:v>1.05701</c:v>
                </c:pt>
                <c:pt idx="1426">
                  <c:v>1.05705</c:v>
                </c:pt>
                <c:pt idx="1427">
                  <c:v>1.0571299999999999</c:v>
                </c:pt>
                <c:pt idx="1428">
                  <c:v>1.0571299999999999</c:v>
                </c:pt>
                <c:pt idx="1429">
                  <c:v>1.0571999999999999</c:v>
                </c:pt>
                <c:pt idx="1430">
                  <c:v>1.0571999999999999</c:v>
                </c:pt>
                <c:pt idx="1431">
                  <c:v>1.05728</c:v>
                </c:pt>
                <c:pt idx="1432">
                  <c:v>1.0575399999999999</c:v>
                </c:pt>
                <c:pt idx="1433">
                  <c:v>1.05758</c:v>
                </c:pt>
                <c:pt idx="1434">
                  <c:v>1.0576300000000001</c:v>
                </c:pt>
                <c:pt idx="1435">
                  <c:v>1.05782</c:v>
                </c:pt>
                <c:pt idx="1436">
                  <c:v>1.05789</c:v>
                </c:pt>
                <c:pt idx="1437">
                  <c:v>1.0579099999999999</c:v>
                </c:pt>
                <c:pt idx="1438">
                  <c:v>1.0579099999999999</c:v>
                </c:pt>
                <c:pt idx="1439">
                  <c:v>1.0579099999999999</c:v>
                </c:pt>
                <c:pt idx="1440">
                  <c:v>1.0580400000000001</c:v>
                </c:pt>
                <c:pt idx="1441">
                  <c:v>1.0582800000000001</c:v>
                </c:pt>
                <c:pt idx="1442">
                  <c:v>1.05833</c:v>
                </c:pt>
                <c:pt idx="1443">
                  <c:v>1.0583499999999999</c:v>
                </c:pt>
                <c:pt idx="1444">
                  <c:v>1.0583800000000001</c:v>
                </c:pt>
                <c:pt idx="1445">
                  <c:v>1.0583899999999999</c:v>
                </c:pt>
                <c:pt idx="1446">
                  <c:v>1.0584800000000001</c:v>
                </c:pt>
                <c:pt idx="1447">
                  <c:v>1.0584899999999999</c:v>
                </c:pt>
                <c:pt idx="1448">
                  <c:v>1.0585100000000001</c:v>
                </c:pt>
                <c:pt idx="1449">
                  <c:v>1.0585599999999999</c:v>
                </c:pt>
                <c:pt idx="1450">
                  <c:v>1.0585800000000001</c:v>
                </c:pt>
                <c:pt idx="1451">
                  <c:v>1.05863</c:v>
                </c:pt>
                <c:pt idx="1452">
                  <c:v>1.0586899999999999</c:v>
                </c:pt>
                <c:pt idx="1453">
                  <c:v>1.0587200000000001</c:v>
                </c:pt>
                <c:pt idx="1454">
                  <c:v>1.05874</c:v>
                </c:pt>
                <c:pt idx="1455">
                  <c:v>1.05884</c:v>
                </c:pt>
                <c:pt idx="1456">
                  <c:v>1.05884</c:v>
                </c:pt>
                <c:pt idx="1457">
                  <c:v>1.05884</c:v>
                </c:pt>
                <c:pt idx="1458">
                  <c:v>1.0588500000000001</c:v>
                </c:pt>
                <c:pt idx="1459">
                  <c:v>1.0588599999999999</c:v>
                </c:pt>
                <c:pt idx="1460">
                  <c:v>1.0591699999999999</c:v>
                </c:pt>
                <c:pt idx="1461">
                  <c:v>1.05945</c:v>
                </c:pt>
                <c:pt idx="1462">
                  <c:v>1.0594600000000001</c:v>
                </c:pt>
                <c:pt idx="1463">
                  <c:v>1.0595600000000001</c:v>
                </c:pt>
                <c:pt idx="1464">
                  <c:v>1.0596399999999999</c:v>
                </c:pt>
                <c:pt idx="1465">
                  <c:v>1.0598000000000001</c:v>
                </c:pt>
                <c:pt idx="1466">
                  <c:v>1.05985</c:v>
                </c:pt>
                <c:pt idx="1467">
                  <c:v>1.06019</c:v>
                </c:pt>
                <c:pt idx="1468">
                  <c:v>1.06019</c:v>
                </c:pt>
                <c:pt idx="1469">
                  <c:v>1.0603100000000001</c:v>
                </c:pt>
                <c:pt idx="1470">
                  <c:v>1.0603100000000001</c:v>
                </c:pt>
                <c:pt idx="1471">
                  <c:v>1.06033</c:v>
                </c:pt>
                <c:pt idx="1472">
                  <c:v>1.06046</c:v>
                </c:pt>
                <c:pt idx="1473">
                  <c:v>1.0605199999999999</c:v>
                </c:pt>
                <c:pt idx="1474">
                  <c:v>1.06064</c:v>
                </c:pt>
                <c:pt idx="1475">
                  <c:v>1.0607</c:v>
                </c:pt>
                <c:pt idx="1476">
                  <c:v>1.06074</c:v>
                </c:pt>
                <c:pt idx="1477">
                  <c:v>1.0607500000000001</c:v>
                </c:pt>
                <c:pt idx="1478">
                  <c:v>1.0607599999999999</c:v>
                </c:pt>
                <c:pt idx="1479">
                  <c:v>1.0609599999999999</c:v>
                </c:pt>
                <c:pt idx="1480">
                  <c:v>1.0611699999999999</c:v>
                </c:pt>
                <c:pt idx="1481">
                  <c:v>1.06118</c:v>
                </c:pt>
                <c:pt idx="1482">
                  <c:v>1.06121</c:v>
                </c:pt>
                <c:pt idx="1483">
                  <c:v>1.0612999999999999</c:v>
                </c:pt>
                <c:pt idx="1484">
                  <c:v>1.06135</c:v>
                </c:pt>
                <c:pt idx="1485">
                  <c:v>1.06135</c:v>
                </c:pt>
                <c:pt idx="1486">
                  <c:v>1.06145</c:v>
                </c:pt>
                <c:pt idx="1487">
                  <c:v>1.0618300000000001</c:v>
                </c:pt>
                <c:pt idx="1488">
                  <c:v>1.06186</c:v>
                </c:pt>
                <c:pt idx="1489">
                  <c:v>1.06186</c:v>
                </c:pt>
                <c:pt idx="1490">
                  <c:v>1.0619700000000001</c:v>
                </c:pt>
                <c:pt idx="1491">
                  <c:v>1.0622</c:v>
                </c:pt>
                <c:pt idx="1492">
                  <c:v>1.0622</c:v>
                </c:pt>
                <c:pt idx="1493">
                  <c:v>1.0622</c:v>
                </c:pt>
                <c:pt idx="1494">
                  <c:v>1.0622</c:v>
                </c:pt>
                <c:pt idx="1495">
                  <c:v>1.06223</c:v>
                </c:pt>
                <c:pt idx="1496">
                  <c:v>1.0623199999999999</c:v>
                </c:pt>
                <c:pt idx="1497">
                  <c:v>1.0623199999999999</c:v>
                </c:pt>
                <c:pt idx="1498">
                  <c:v>1.0624400000000001</c:v>
                </c:pt>
                <c:pt idx="1499">
                  <c:v>1.06253</c:v>
                </c:pt>
                <c:pt idx="1500">
                  <c:v>1.0626</c:v>
                </c:pt>
                <c:pt idx="1501">
                  <c:v>1.0626</c:v>
                </c:pt>
                <c:pt idx="1502">
                  <c:v>1.0626199999999999</c:v>
                </c:pt>
                <c:pt idx="1503">
                  <c:v>1.06263</c:v>
                </c:pt>
                <c:pt idx="1504">
                  <c:v>1.0631200000000001</c:v>
                </c:pt>
                <c:pt idx="1505">
                  <c:v>1.06314</c:v>
                </c:pt>
                <c:pt idx="1506">
                  <c:v>1.0632200000000001</c:v>
                </c:pt>
                <c:pt idx="1507">
                  <c:v>1.06331</c:v>
                </c:pt>
                <c:pt idx="1508">
                  <c:v>1.06335</c:v>
                </c:pt>
                <c:pt idx="1509">
                  <c:v>1.0634699999999999</c:v>
                </c:pt>
                <c:pt idx="1510">
                  <c:v>1.0642100000000001</c:v>
                </c:pt>
                <c:pt idx="1511">
                  <c:v>1.0645</c:v>
                </c:pt>
                <c:pt idx="1512">
                  <c:v>1.06454</c:v>
                </c:pt>
                <c:pt idx="1513">
                  <c:v>1.06456</c:v>
                </c:pt>
                <c:pt idx="1514">
                  <c:v>1.0646899999999999</c:v>
                </c:pt>
                <c:pt idx="1515">
                  <c:v>1.0648</c:v>
                </c:pt>
                <c:pt idx="1516">
                  <c:v>1.0650999999999999</c:v>
                </c:pt>
                <c:pt idx="1517">
                  <c:v>1.0650999999999999</c:v>
                </c:pt>
                <c:pt idx="1518">
                  <c:v>1.0650999999999999</c:v>
                </c:pt>
                <c:pt idx="1519">
                  <c:v>1.0651200000000001</c:v>
                </c:pt>
                <c:pt idx="1520">
                  <c:v>1.06538</c:v>
                </c:pt>
                <c:pt idx="1521">
                  <c:v>1.06545</c:v>
                </c:pt>
                <c:pt idx="1522">
                  <c:v>1.06552</c:v>
                </c:pt>
                <c:pt idx="1523">
                  <c:v>1.0655600000000001</c:v>
                </c:pt>
                <c:pt idx="1524">
                  <c:v>1.06565</c:v>
                </c:pt>
                <c:pt idx="1525">
                  <c:v>1.06576</c:v>
                </c:pt>
                <c:pt idx="1526">
                  <c:v>1.06589</c:v>
                </c:pt>
                <c:pt idx="1527">
                  <c:v>1.0660000000000001</c:v>
                </c:pt>
                <c:pt idx="1528">
                  <c:v>1.0662499999999999</c:v>
                </c:pt>
                <c:pt idx="1529">
                  <c:v>1.0663400000000001</c:v>
                </c:pt>
                <c:pt idx="1530">
                  <c:v>1.0663499999999999</c:v>
                </c:pt>
                <c:pt idx="1531">
                  <c:v>1.0663499999999999</c:v>
                </c:pt>
                <c:pt idx="1532">
                  <c:v>1.0663499999999999</c:v>
                </c:pt>
                <c:pt idx="1533">
                  <c:v>1.06646</c:v>
                </c:pt>
                <c:pt idx="1534">
                  <c:v>1.0665</c:v>
                </c:pt>
                <c:pt idx="1535">
                  <c:v>1.0665</c:v>
                </c:pt>
                <c:pt idx="1536">
                  <c:v>1.06656</c:v>
                </c:pt>
                <c:pt idx="1537">
                  <c:v>1.0665800000000001</c:v>
                </c:pt>
                <c:pt idx="1538">
                  <c:v>1.0666199999999999</c:v>
                </c:pt>
                <c:pt idx="1539">
                  <c:v>1.06691</c:v>
                </c:pt>
                <c:pt idx="1540">
                  <c:v>1.0669999999999999</c:v>
                </c:pt>
                <c:pt idx="1541">
                  <c:v>1.0673299999999999</c:v>
                </c:pt>
                <c:pt idx="1542">
                  <c:v>1.06735</c:v>
                </c:pt>
                <c:pt idx="1543">
                  <c:v>1.06738</c:v>
                </c:pt>
                <c:pt idx="1544">
                  <c:v>1.06738</c:v>
                </c:pt>
                <c:pt idx="1545">
                  <c:v>1.06738</c:v>
                </c:pt>
                <c:pt idx="1546">
                  <c:v>1.06741</c:v>
                </c:pt>
                <c:pt idx="1547">
                  <c:v>1.0674300000000001</c:v>
                </c:pt>
                <c:pt idx="1548">
                  <c:v>1.06752</c:v>
                </c:pt>
                <c:pt idx="1549">
                  <c:v>1.0676099999999999</c:v>
                </c:pt>
                <c:pt idx="1550">
                  <c:v>1.0676099999999999</c:v>
                </c:pt>
                <c:pt idx="1551">
                  <c:v>1.0676300000000001</c:v>
                </c:pt>
                <c:pt idx="1552">
                  <c:v>1.06768</c:v>
                </c:pt>
                <c:pt idx="1553">
                  <c:v>1.0677700000000001</c:v>
                </c:pt>
                <c:pt idx="1554">
                  <c:v>1.06786</c:v>
                </c:pt>
                <c:pt idx="1555">
                  <c:v>1.0678799999999999</c:v>
                </c:pt>
                <c:pt idx="1556">
                  <c:v>1.0680700000000001</c:v>
                </c:pt>
                <c:pt idx="1557">
                  <c:v>1.06812</c:v>
                </c:pt>
                <c:pt idx="1558">
                  <c:v>1.0681499999999999</c:v>
                </c:pt>
                <c:pt idx="1559">
                  <c:v>1.0682700000000001</c:v>
                </c:pt>
                <c:pt idx="1560">
                  <c:v>1.0683400000000001</c:v>
                </c:pt>
                <c:pt idx="1561">
                  <c:v>1.0683499999999999</c:v>
                </c:pt>
                <c:pt idx="1562">
                  <c:v>1.06871</c:v>
                </c:pt>
                <c:pt idx="1563">
                  <c:v>1.0688599999999999</c:v>
                </c:pt>
                <c:pt idx="1564">
                  <c:v>1.0688599999999999</c:v>
                </c:pt>
                <c:pt idx="1565">
                  <c:v>1.0688599999999999</c:v>
                </c:pt>
                <c:pt idx="1566">
                  <c:v>1.0689599999999999</c:v>
                </c:pt>
                <c:pt idx="1567">
                  <c:v>1.06898</c:v>
                </c:pt>
                <c:pt idx="1568">
                  <c:v>1.0691299999999999</c:v>
                </c:pt>
                <c:pt idx="1569">
                  <c:v>1.0692200000000001</c:v>
                </c:pt>
                <c:pt idx="1570">
                  <c:v>1.06952</c:v>
                </c:pt>
                <c:pt idx="1571">
                  <c:v>1.0696699999999999</c:v>
                </c:pt>
                <c:pt idx="1572">
                  <c:v>1.06982</c:v>
                </c:pt>
                <c:pt idx="1573">
                  <c:v>1.0698700000000001</c:v>
                </c:pt>
                <c:pt idx="1574">
                  <c:v>1.06996</c:v>
                </c:pt>
                <c:pt idx="1575">
                  <c:v>1.0699700000000001</c:v>
                </c:pt>
                <c:pt idx="1576">
                  <c:v>1.07006</c:v>
                </c:pt>
                <c:pt idx="1577">
                  <c:v>1.0701099999999999</c:v>
                </c:pt>
                <c:pt idx="1578">
                  <c:v>1.0701099999999999</c:v>
                </c:pt>
                <c:pt idx="1579">
                  <c:v>1.0704100000000001</c:v>
                </c:pt>
                <c:pt idx="1580">
                  <c:v>1.0704400000000001</c:v>
                </c:pt>
                <c:pt idx="1581">
                  <c:v>1.07046</c:v>
                </c:pt>
                <c:pt idx="1582">
                  <c:v>1.0707</c:v>
                </c:pt>
                <c:pt idx="1583">
                  <c:v>1.0707</c:v>
                </c:pt>
                <c:pt idx="1584">
                  <c:v>1.0707199999999999</c:v>
                </c:pt>
                <c:pt idx="1585">
                  <c:v>1.0713600000000001</c:v>
                </c:pt>
                <c:pt idx="1586">
                  <c:v>1.0713600000000001</c:v>
                </c:pt>
                <c:pt idx="1587">
                  <c:v>1.0713600000000001</c:v>
                </c:pt>
                <c:pt idx="1588">
                  <c:v>1.0713600000000001</c:v>
                </c:pt>
                <c:pt idx="1589">
                  <c:v>1.0713600000000001</c:v>
                </c:pt>
                <c:pt idx="1590">
                  <c:v>1.0713600000000001</c:v>
                </c:pt>
                <c:pt idx="1591">
                  <c:v>1.07179</c:v>
                </c:pt>
                <c:pt idx="1592">
                  <c:v>1.07185</c:v>
                </c:pt>
                <c:pt idx="1593">
                  <c:v>1.07196</c:v>
                </c:pt>
                <c:pt idx="1594">
                  <c:v>1.0719700000000001</c:v>
                </c:pt>
                <c:pt idx="1595">
                  <c:v>1.0721000000000001</c:v>
                </c:pt>
                <c:pt idx="1596">
                  <c:v>1.0722100000000001</c:v>
                </c:pt>
                <c:pt idx="1597">
                  <c:v>1.07229</c:v>
                </c:pt>
                <c:pt idx="1598">
                  <c:v>1.07233</c:v>
                </c:pt>
                <c:pt idx="1599">
                  <c:v>1.07247</c:v>
                </c:pt>
                <c:pt idx="1600">
                  <c:v>1.07256</c:v>
                </c:pt>
                <c:pt idx="1601">
                  <c:v>1.07256</c:v>
                </c:pt>
                <c:pt idx="1602">
                  <c:v>1.07256</c:v>
                </c:pt>
                <c:pt idx="1603">
                  <c:v>1.07256</c:v>
                </c:pt>
                <c:pt idx="1604">
                  <c:v>1.07256</c:v>
                </c:pt>
                <c:pt idx="1605">
                  <c:v>1.07256</c:v>
                </c:pt>
                <c:pt idx="1606">
                  <c:v>1.0726100000000001</c:v>
                </c:pt>
                <c:pt idx="1607">
                  <c:v>1.0726100000000001</c:v>
                </c:pt>
                <c:pt idx="1608">
                  <c:v>1.0726100000000001</c:v>
                </c:pt>
                <c:pt idx="1609">
                  <c:v>1.0727100000000001</c:v>
                </c:pt>
                <c:pt idx="1610">
                  <c:v>1.0727100000000001</c:v>
                </c:pt>
                <c:pt idx="1611">
                  <c:v>1.0727100000000001</c:v>
                </c:pt>
                <c:pt idx="1612">
                  <c:v>1.0727100000000001</c:v>
                </c:pt>
                <c:pt idx="1613">
                  <c:v>1.0727899999999999</c:v>
                </c:pt>
                <c:pt idx="1614">
                  <c:v>1.0728800000000001</c:v>
                </c:pt>
                <c:pt idx="1615">
                  <c:v>1.0729299999999999</c:v>
                </c:pt>
                <c:pt idx="1616">
                  <c:v>1.0733900000000001</c:v>
                </c:pt>
                <c:pt idx="1617">
                  <c:v>1.07369</c:v>
                </c:pt>
                <c:pt idx="1618">
                  <c:v>1.0737300000000001</c:v>
                </c:pt>
                <c:pt idx="1619">
                  <c:v>1.0737399999999999</c:v>
                </c:pt>
                <c:pt idx="1620">
                  <c:v>1.0737699999999999</c:v>
                </c:pt>
                <c:pt idx="1621">
                  <c:v>1.0739300000000001</c:v>
                </c:pt>
                <c:pt idx="1622">
                  <c:v>1.0740400000000001</c:v>
                </c:pt>
                <c:pt idx="1623">
                  <c:v>1.07436</c:v>
                </c:pt>
                <c:pt idx="1624">
                  <c:v>1.0744400000000001</c:v>
                </c:pt>
                <c:pt idx="1625">
                  <c:v>1.0744800000000001</c:v>
                </c:pt>
                <c:pt idx="1626">
                  <c:v>1.07473</c:v>
                </c:pt>
                <c:pt idx="1627">
                  <c:v>1.07487</c:v>
                </c:pt>
                <c:pt idx="1628">
                  <c:v>1.0749599999999999</c:v>
                </c:pt>
                <c:pt idx="1629">
                  <c:v>1.0760400000000001</c:v>
                </c:pt>
                <c:pt idx="1630">
                  <c:v>1.07605</c:v>
                </c:pt>
                <c:pt idx="1631">
                  <c:v>1.0761400000000001</c:v>
                </c:pt>
                <c:pt idx="1632">
                  <c:v>1.07626</c:v>
                </c:pt>
                <c:pt idx="1633">
                  <c:v>1.0763</c:v>
                </c:pt>
                <c:pt idx="1634">
                  <c:v>1.07637</c:v>
                </c:pt>
                <c:pt idx="1635">
                  <c:v>1.07647</c:v>
                </c:pt>
                <c:pt idx="1636">
                  <c:v>1.07667</c:v>
                </c:pt>
                <c:pt idx="1637">
                  <c:v>1.0768599999999999</c:v>
                </c:pt>
                <c:pt idx="1638">
                  <c:v>1.0768899999999999</c:v>
                </c:pt>
                <c:pt idx="1639">
                  <c:v>1.07701</c:v>
                </c:pt>
                <c:pt idx="1640">
                  <c:v>1.07762</c:v>
                </c:pt>
                <c:pt idx="1641">
                  <c:v>1.0776300000000001</c:v>
                </c:pt>
                <c:pt idx="1642">
                  <c:v>1.0777399999999999</c:v>
                </c:pt>
                <c:pt idx="1643">
                  <c:v>1.07789</c:v>
                </c:pt>
                <c:pt idx="1644">
                  <c:v>1.0779000000000001</c:v>
                </c:pt>
                <c:pt idx="1645">
                  <c:v>1.0781799999999999</c:v>
                </c:pt>
                <c:pt idx="1646">
                  <c:v>1.0782700000000001</c:v>
                </c:pt>
                <c:pt idx="1647">
                  <c:v>1.0785</c:v>
                </c:pt>
                <c:pt idx="1648">
                  <c:v>1.0785499999999999</c:v>
                </c:pt>
                <c:pt idx="1649">
                  <c:v>1.0786899999999999</c:v>
                </c:pt>
                <c:pt idx="1650">
                  <c:v>1.0788199999999999</c:v>
                </c:pt>
                <c:pt idx="1651">
                  <c:v>1.07887</c:v>
                </c:pt>
                <c:pt idx="1652">
                  <c:v>1.07887</c:v>
                </c:pt>
                <c:pt idx="1653">
                  <c:v>1.07887</c:v>
                </c:pt>
                <c:pt idx="1654">
                  <c:v>1.0789299999999999</c:v>
                </c:pt>
                <c:pt idx="1655">
                  <c:v>1.0790299999999999</c:v>
                </c:pt>
                <c:pt idx="1656">
                  <c:v>1.07904</c:v>
                </c:pt>
                <c:pt idx="1657">
                  <c:v>1.0790599999999999</c:v>
                </c:pt>
                <c:pt idx="1658">
                  <c:v>1.0795300000000001</c:v>
                </c:pt>
                <c:pt idx="1659">
                  <c:v>1.0795300000000001</c:v>
                </c:pt>
                <c:pt idx="1660">
                  <c:v>1.07985</c:v>
                </c:pt>
                <c:pt idx="1661">
                  <c:v>1.07986</c:v>
                </c:pt>
                <c:pt idx="1662">
                  <c:v>1.07986</c:v>
                </c:pt>
                <c:pt idx="1663">
                  <c:v>1.07988</c:v>
                </c:pt>
                <c:pt idx="1664">
                  <c:v>1.07988</c:v>
                </c:pt>
                <c:pt idx="1665">
                  <c:v>1.08</c:v>
                </c:pt>
                <c:pt idx="1666">
                  <c:v>1.08013</c:v>
                </c:pt>
                <c:pt idx="1667">
                  <c:v>1.0803499999999999</c:v>
                </c:pt>
                <c:pt idx="1668">
                  <c:v>1.08036</c:v>
                </c:pt>
                <c:pt idx="1669">
                  <c:v>1.0807100000000001</c:v>
                </c:pt>
                <c:pt idx="1670">
                  <c:v>1.08107</c:v>
                </c:pt>
                <c:pt idx="1671">
                  <c:v>1.08138</c:v>
                </c:pt>
                <c:pt idx="1672">
                  <c:v>1.08138</c:v>
                </c:pt>
                <c:pt idx="1673">
                  <c:v>1.08138</c:v>
                </c:pt>
                <c:pt idx="1674">
                  <c:v>1.08145</c:v>
                </c:pt>
                <c:pt idx="1675">
                  <c:v>1.0819799999999999</c:v>
                </c:pt>
                <c:pt idx="1676">
                  <c:v>1.08216</c:v>
                </c:pt>
                <c:pt idx="1677">
                  <c:v>1.08219</c:v>
                </c:pt>
                <c:pt idx="1678">
                  <c:v>1.08229</c:v>
                </c:pt>
                <c:pt idx="1679">
                  <c:v>1.08239</c:v>
                </c:pt>
                <c:pt idx="1680">
                  <c:v>1.08263</c:v>
                </c:pt>
                <c:pt idx="1681">
                  <c:v>1.08277</c:v>
                </c:pt>
                <c:pt idx="1682">
                  <c:v>1.08297</c:v>
                </c:pt>
                <c:pt idx="1683">
                  <c:v>1.0830500000000001</c:v>
                </c:pt>
                <c:pt idx="1684">
                  <c:v>1.0831900000000001</c:v>
                </c:pt>
                <c:pt idx="1685">
                  <c:v>1.0832599999999999</c:v>
                </c:pt>
                <c:pt idx="1686">
                  <c:v>1.08327</c:v>
                </c:pt>
                <c:pt idx="1687">
                  <c:v>1.08331</c:v>
                </c:pt>
                <c:pt idx="1688">
                  <c:v>1.0835600000000001</c:v>
                </c:pt>
                <c:pt idx="1689">
                  <c:v>1.08358</c:v>
                </c:pt>
                <c:pt idx="1690">
                  <c:v>1.08388</c:v>
                </c:pt>
                <c:pt idx="1691">
                  <c:v>1.08388</c:v>
                </c:pt>
                <c:pt idx="1692">
                  <c:v>1.0841400000000001</c:v>
                </c:pt>
                <c:pt idx="1693">
                  <c:v>1.0841400000000001</c:v>
                </c:pt>
                <c:pt idx="1694">
                  <c:v>1.0841499999999999</c:v>
                </c:pt>
                <c:pt idx="1695">
                  <c:v>1.0842099999999999</c:v>
                </c:pt>
                <c:pt idx="1696">
                  <c:v>1.0845800000000001</c:v>
                </c:pt>
                <c:pt idx="1697">
                  <c:v>1.0845800000000001</c:v>
                </c:pt>
                <c:pt idx="1698">
                  <c:v>1.0845800000000001</c:v>
                </c:pt>
                <c:pt idx="1699">
                  <c:v>1.0845800000000001</c:v>
                </c:pt>
                <c:pt idx="1700">
                  <c:v>1.0845800000000001</c:v>
                </c:pt>
                <c:pt idx="1701">
                  <c:v>1.0845800000000001</c:v>
                </c:pt>
                <c:pt idx="1702">
                  <c:v>1.0845800000000001</c:v>
                </c:pt>
                <c:pt idx="1703">
                  <c:v>1.0847</c:v>
                </c:pt>
                <c:pt idx="1704">
                  <c:v>1.0851299999999999</c:v>
                </c:pt>
                <c:pt idx="1705">
                  <c:v>1.08518</c:v>
                </c:pt>
                <c:pt idx="1706">
                  <c:v>1.08585</c:v>
                </c:pt>
                <c:pt idx="1707">
                  <c:v>1.08585</c:v>
                </c:pt>
                <c:pt idx="1708">
                  <c:v>1.08585</c:v>
                </c:pt>
                <c:pt idx="1709">
                  <c:v>1.08585</c:v>
                </c:pt>
                <c:pt idx="1710">
                  <c:v>1.0859399999999999</c:v>
                </c:pt>
                <c:pt idx="1711">
                  <c:v>1.08606</c:v>
                </c:pt>
                <c:pt idx="1712">
                  <c:v>1.08606</c:v>
                </c:pt>
                <c:pt idx="1713">
                  <c:v>1.0861000000000001</c:v>
                </c:pt>
                <c:pt idx="1714">
                  <c:v>1.0862499999999999</c:v>
                </c:pt>
                <c:pt idx="1715">
                  <c:v>1.0863799999999999</c:v>
                </c:pt>
                <c:pt idx="1716">
                  <c:v>1.0866</c:v>
                </c:pt>
                <c:pt idx="1717">
                  <c:v>1.08673</c:v>
                </c:pt>
                <c:pt idx="1718">
                  <c:v>1.0871</c:v>
                </c:pt>
                <c:pt idx="1719">
                  <c:v>1.08711</c:v>
                </c:pt>
                <c:pt idx="1720">
                  <c:v>1.08711</c:v>
                </c:pt>
                <c:pt idx="1721">
                  <c:v>1.0871200000000001</c:v>
                </c:pt>
                <c:pt idx="1722">
                  <c:v>1.08714</c:v>
                </c:pt>
                <c:pt idx="1723">
                  <c:v>1.0871999999999999</c:v>
                </c:pt>
                <c:pt idx="1724">
                  <c:v>1.08721</c:v>
                </c:pt>
                <c:pt idx="1725">
                  <c:v>1.0875300000000001</c:v>
                </c:pt>
                <c:pt idx="1726">
                  <c:v>1.0875900000000001</c:v>
                </c:pt>
                <c:pt idx="1727">
                  <c:v>1.0875900000000001</c:v>
                </c:pt>
                <c:pt idx="1728">
                  <c:v>1.0875999999999999</c:v>
                </c:pt>
                <c:pt idx="1729">
                  <c:v>1.0876399999999999</c:v>
                </c:pt>
                <c:pt idx="1730">
                  <c:v>1.0876699999999999</c:v>
                </c:pt>
                <c:pt idx="1731">
                  <c:v>1.08772</c:v>
                </c:pt>
                <c:pt idx="1732">
                  <c:v>1.08792</c:v>
                </c:pt>
                <c:pt idx="1733">
                  <c:v>1.08795</c:v>
                </c:pt>
                <c:pt idx="1734">
                  <c:v>1.0880000000000001</c:v>
                </c:pt>
                <c:pt idx="1735">
                  <c:v>1.0880000000000001</c:v>
                </c:pt>
                <c:pt idx="1736">
                  <c:v>1.0880799999999999</c:v>
                </c:pt>
                <c:pt idx="1737">
                  <c:v>1.0881099999999999</c:v>
                </c:pt>
                <c:pt idx="1738">
                  <c:v>1.0881099999999999</c:v>
                </c:pt>
                <c:pt idx="1739">
                  <c:v>1.0881099999999999</c:v>
                </c:pt>
                <c:pt idx="1740">
                  <c:v>1.08826</c:v>
                </c:pt>
                <c:pt idx="1741">
                  <c:v>1.0883400000000001</c:v>
                </c:pt>
                <c:pt idx="1742">
                  <c:v>1.0886100000000001</c:v>
                </c:pt>
                <c:pt idx="1743">
                  <c:v>1.0886800000000001</c:v>
                </c:pt>
                <c:pt idx="1744">
                  <c:v>1.0888199999999999</c:v>
                </c:pt>
                <c:pt idx="1745">
                  <c:v>1.08904</c:v>
                </c:pt>
                <c:pt idx="1746">
                  <c:v>1.08921</c:v>
                </c:pt>
                <c:pt idx="1747">
                  <c:v>1.0896300000000001</c:v>
                </c:pt>
                <c:pt idx="1748">
                  <c:v>1.0896399999999999</c:v>
                </c:pt>
                <c:pt idx="1749">
                  <c:v>1.08969</c:v>
                </c:pt>
                <c:pt idx="1750">
                  <c:v>1.0897699999999999</c:v>
                </c:pt>
                <c:pt idx="1751">
                  <c:v>1.0899099999999999</c:v>
                </c:pt>
                <c:pt idx="1752">
                  <c:v>1.0900700000000001</c:v>
                </c:pt>
                <c:pt idx="1753">
                  <c:v>1.0900799999999999</c:v>
                </c:pt>
                <c:pt idx="1754">
                  <c:v>1.09056</c:v>
                </c:pt>
                <c:pt idx="1755">
                  <c:v>1.0910299999999999</c:v>
                </c:pt>
                <c:pt idx="1756">
                  <c:v>1.0911</c:v>
                </c:pt>
                <c:pt idx="1757">
                  <c:v>1.09117</c:v>
                </c:pt>
                <c:pt idx="1758">
                  <c:v>1.09128</c:v>
                </c:pt>
                <c:pt idx="1759">
                  <c:v>1.0916300000000001</c:v>
                </c:pt>
                <c:pt idx="1760">
                  <c:v>1.0918099999999999</c:v>
                </c:pt>
                <c:pt idx="1761">
                  <c:v>1.09232</c:v>
                </c:pt>
                <c:pt idx="1762">
                  <c:v>1.0926400000000001</c:v>
                </c:pt>
                <c:pt idx="1763">
                  <c:v>1.0931299999999999</c:v>
                </c:pt>
                <c:pt idx="1764">
                  <c:v>1.0932900000000001</c:v>
                </c:pt>
                <c:pt idx="1765">
                  <c:v>1.0932900000000001</c:v>
                </c:pt>
                <c:pt idx="1766">
                  <c:v>1.09348</c:v>
                </c:pt>
                <c:pt idx="1767">
                  <c:v>1.0939000000000001</c:v>
                </c:pt>
                <c:pt idx="1768">
                  <c:v>1.0941700000000001</c:v>
                </c:pt>
                <c:pt idx="1769">
                  <c:v>1.09459</c:v>
                </c:pt>
                <c:pt idx="1770">
                  <c:v>1.09463</c:v>
                </c:pt>
                <c:pt idx="1771">
                  <c:v>1.0949599999999999</c:v>
                </c:pt>
                <c:pt idx="1772">
                  <c:v>1.0950500000000001</c:v>
                </c:pt>
                <c:pt idx="1773">
                  <c:v>1.0952299999999999</c:v>
                </c:pt>
                <c:pt idx="1774">
                  <c:v>1.09537</c:v>
                </c:pt>
                <c:pt idx="1775">
                  <c:v>1.0956999999999999</c:v>
                </c:pt>
                <c:pt idx="1776">
                  <c:v>1.0959399999999999</c:v>
                </c:pt>
                <c:pt idx="1777">
                  <c:v>1.0959399999999999</c:v>
                </c:pt>
                <c:pt idx="1778">
                  <c:v>1.0959399999999999</c:v>
                </c:pt>
                <c:pt idx="1779">
                  <c:v>1.0960799999999999</c:v>
                </c:pt>
                <c:pt idx="1780">
                  <c:v>1.0962400000000001</c:v>
                </c:pt>
                <c:pt idx="1781">
                  <c:v>1.0963700000000001</c:v>
                </c:pt>
                <c:pt idx="1782">
                  <c:v>1.0964</c:v>
                </c:pt>
                <c:pt idx="1783">
                  <c:v>1.0970599999999999</c:v>
                </c:pt>
                <c:pt idx="1784">
                  <c:v>1.09721</c:v>
                </c:pt>
                <c:pt idx="1785">
                  <c:v>1.09721</c:v>
                </c:pt>
                <c:pt idx="1786">
                  <c:v>1.09765</c:v>
                </c:pt>
                <c:pt idx="1787">
                  <c:v>1.09765</c:v>
                </c:pt>
                <c:pt idx="1788">
                  <c:v>1.09765</c:v>
                </c:pt>
                <c:pt idx="1789">
                  <c:v>1.0977300000000001</c:v>
                </c:pt>
                <c:pt idx="1790">
                  <c:v>1.0978300000000001</c:v>
                </c:pt>
                <c:pt idx="1791">
                  <c:v>1.0978600000000001</c:v>
                </c:pt>
                <c:pt idx="1792">
                  <c:v>1.0983700000000001</c:v>
                </c:pt>
                <c:pt idx="1793">
                  <c:v>1.09859</c:v>
                </c:pt>
                <c:pt idx="1794">
                  <c:v>1.09859</c:v>
                </c:pt>
                <c:pt idx="1795">
                  <c:v>1.0986800000000001</c:v>
                </c:pt>
                <c:pt idx="1796">
                  <c:v>1.09903</c:v>
                </c:pt>
                <c:pt idx="1797">
                  <c:v>1.0991</c:v>
                </c:pt>
                <c:pt idx="1798">
                  <c:v>1.0992200000000001</c:v>
                </c:pt>
                <c:pt idx="1799">
                  <c:v>1.09931</c:v>
                </c:pt>
                <c:pt idx="1800">
                  <c:v>1.0993599999999999</c:v>
                </c:pt>
                <c:pt idx="1801">
                  <c:v>1.09945</c:v>
                </c:pt>
                <c:pt idx="1802">
                  <c:v>1.0994699999999999</c:v>
                </c:pt>
                <c:pt idx="1803">
                  <c:v>1.09961</c:v>
                </c:pt>
                <c:pt idx="1804">
                  <c:v>1.1001399999999999</c:v>
                </c:pt>
                <c:pt idx="1805">
                  <c:v>1.10016</c:v>
                </c:pt>
                <c:pt idx="1806">
                  <c:v>1.10016</c:v>
                </c:pt>
                <c:pt idx="1807">
                  <c:v>1.10019</c:v>
                </c:pt>
                <c:pt idx="1808">
                  <c:v>1.1002099999999999</c:v>
                </c:pt>
                <c:pt idx="1809">
                  <c:v>1.10036</c:v>
                </c:pt>
                <c:pt idx="1810">
                  <c:v>1.1007499999999999</c:v>
                </c:pt>
                <c:pt idx="1811">
                  <c:v>1.1009899999999999</c:v>
                </c:pt>
                <c:pt idx="1812">
                  <c:v>1.1010500000000001</c:v>
                </c:pt>
                <c:pt idx="1813">
                  <c:v>1.1010899999999999</c:v>
                </c:pt>
                <c:pt idx="1814">
                  <c:v>1.10141</c:v>
                </c:pt>
                <c:pt idx="1815">
                  <c:v>1.10141</c:v>
                </c:pt>
                <c:pt idx="1816">
                  <c:v>1.1014699999999999</c:v>
                </c:pt>
                <c:pt idx="1817">
                  <c:v>1.10148</c:v>
                </c:pt>
                <c:pt idx="1818">
                  <c:v>1.1017600000000001</c:v>
                </c:pt>
                <c:pt idx="1819">
                  <c:v>1.1021000000000001</c:v>
                </c:pt>
                <c:pt idx="1820">
                  <c:v>1.10226</c:v>
                </c:pt>
                <c:pt idx="1821">
                  <c:v>1.10253</c:v>
                </c:pt>
                <c:pt idx="1822">
                  <c:v>1.1026100000000001</c:v>
                </c:pt>
                <c:pt idx="1823">
                  <c:v>1.10263</c:v>
                </c:pt>
                <c:pt idx="1824">
                  <c:v>1.10266</c:v>
                </c:pt>
                <c:pt idx="1825">
                  <c:v>1.1031899999999999</c:v>
                </c:pt>
                <c:pt idx="1826">
                  <c:v>1.1035200000000001</c:v>
                </c:pt>
                <c:pt idx="1827">
                  <c:v>1.1035200000000001</c:v>
                </c:pt>
                <c:pt idx="1828">
                  <c:v>1.1035299999999999</c:v>
                </c:pt>
                <c:pt idx="1829">
                  <c:v>1.10379</c:v>
                </c:pt>
                <c:pt idx="1830">
                  <c:v>1.10381</c:v>
                </c:pt>
                <c:pt idx="1831">
                  <c:v>1.1039099999999999</c:v>
                </c:pt>
                <c:pt idx="1832">
                  <c:v>1.1039099999999999</c:v>
                </c:pt>
                <c:pt idx="1833">
                  <c:v>1.1039099999999999</c:v>
                </c:pt>
                <c:pt idx="1834">
                  <c:v>1.10412</c:v>
                </c:pt>
                <c:pt idx="1835">
                  <c:v>1.10433</c:v>
                </c:pt>
                <c:pt idx="1836">
                  <c:v>1.10436</c:v>
                </c:pt>
                <c:pt idx="1837">
                  <c:v>1.10436</c:v>
                </c:pt>
                <c:pt idx="1838">
                  <c:v>1.10476</c:v>
                </c:pt>
                <c:pt idx="1839">
                  <c:v>1.10477</c:v>
                </c:pt>
                <c:pt idx="1840">
                  <c:v>1.1048899999999999</c:v>
                </c:pt>
                <c:pt idx="1841">
                  <c:v>1.1051599999999999</c:v>
                </c:pt>
                <c:pt idx="1842">
                  <c:v>1.1052</c:v>
                </c:pt>
                <c:pt idx="1843">
                  <c:v>1.10599</c:v>
                </c:pt>
                <c:pt idx="1844">
                  <c:v>1.1060300000000001</c:v>
                </c:pt>
                <c:pt idx="1845">
                  <c:v>1.10605</c:v>
                </c:pt>
                <c:pt idx="1846">
                  <c:v>1.1061399999999999</c:v>
                </c:pt>
                <c:pt idx="1847">
                  <c:v>1.10639</c:v>
                </c:pt>
                <c:pt idx="1848">
                  <c:v>1.10656</c:v>
                </c:pt>
                <c:pt idx="1849">
                  <c:v>1.10673</c:v>
                </c:pt>
                <c:pt idx="1850">
                  <c:v>1.10683</c:v>
                </c:pt>
                <c:pt idx="1851">
                  <c:v>1.1068800000000001</c:v>
                </c:pt>
                <c:pt idx="1852">
                  <c:v>1.1070899999999999</c:v>
                </c:pt>
                <c:pt idx="1853">
                  <c:v>1.1072200000000001</c:v>
                </c:pt>
                <c:pt idx="1854">
                  <c:v>1.10731</c:v>
                </c:pt>
                <c:pt idx="1855">
                  <c:v>1.10731</c:v>
                </c:pt>
                <c:pt idx="1856">
                  <c:v>1.1073599999999999</c:v>
                </c:pt>
                <c:pt idx="1857">
                  <c:v>1.10738</c:v>
                </c:pt>
                <c:pt idx="1858">
                  <c:v>1.1074200000000001</c:v>
                </c:pt>
                <c:pt idx="1859">
                  <c:v>1.1074999999999999</c:v>
                </c:pt>
                <c:pt idx="1860">
                  <c:v>1.1076699999999999</c:v>
                </c:pt>
                <c:pt idx="1861">
                  <c:v>1.1076699999999999</c:v>
                </c:pt>
                <c:pt idx="1862">
                  <c:v>1.10809</c:v>
                </c:pt>
                <c:pt idx="1863">
                  <c:v>1.1085</c:v>
                </c:pt>
                <c:pt idx="1864">
                  <c:v>1.1085700000000001</c:v>
                </c:pt>
                <c:pt idx="1865">
                  <c:v>1.1085700000000001</c:v>
                </c:pt>
                <c:pt idx="1866">
                  <c:v>1.1085700000000001</c:v>
                </c:pt>
                <c:pt idx="1867">
                  <c:v>1.1087800000000001</c:v>
                </c:pt>
                <c:pt idx="1868">
                  <c:v>1.1089199999999999</c:v>
                </c:pt>
                <c:pt idx="1869">
                  <c:v>1.1095999999999999</c:v>
                </c:pt>
                <c:pt idx="1870">
                  <c:v>1.1097600000000001</c:v>
                </c:pt>
                <c:pt idx="1871">
                  <c:v>1.10995</c:v>
                </c:pt>
                <c:pt idx="1872">
                  <c:v>1.1099699999999999</c:v>
                </c:pt>
                <c:pt idx="1873">
                  <c:v>1.11069</c:v>
                </c:pt>
                <c:pt idx="1874">
                  <c:v>1.1110899999999999</c:v>
                </c:pt>
                <c:pt idx="1875">
                  <c:v>1.1110899999999999</c:v>
                </c:pt>
                <c:pt idx="1876">
                  <c:v>1.1114900000000001</c:v>
                </c:pt>
                <c:pt idx="1877">
                  <c:v>1.11168</c:v>
                </c:pt>
                <c:pt idx="1878">
                  <c:v>1.11181</c:v>
                </c:pt>
                <c:pt idx="1879">
                  <c:v>1.1133200000000001</c:v>
                </c:pt>
                <c:pt idx="1880">
                  <c:v>1.1136200000000001</c:v>
                </c:pt>
                <c:pt idx="1881">
                  <c:v>1.1136200000000001</c:v>
                </c:pt>
                <c:pt idx="1882">
                  <c:v>1.1138300000000001</c:v>
                </c:pt>
                <c:pt idx="1883">
                  <c:v>1.11399</c:v>
                </c:pt>
                <c:pt idx="1884">
                  <c:v>1.1140300000000001</c:v>
                </c:pt>
                <c:pt idx="1885">
                  <c:v>1.1144400000000001</c:v>
                </c:pt>
                <c:pt idx="1886">
                  <c:v>1.1146799999999999</c:v>
                </c:pt>
                <c:pt idx="1887">
                  <c:v>1.11483</c:v>
                </c:pt>
                <c:pt idx="1888">
                  <c:v>1.1151800000000001</c:v>
                </c:pt>
                <c:pt idx="1889">
                  <c:v>1.11575</c:v>
                </c:pt>
                <c:pt idx="1890">
                  <c:v>1.1158399999999999</c:v>
                </c:pt>
                <c:pt idx="1891">
                  <c:v>1.1162799999999999</c:v>
                </c:pt>
                <c:pt idx="1892">
                  <c:v>1.11643</c:v>
                </c:pt>
                <c:pt idx="1893">
                  <c:v>1.1171599999999999</c:v>
                </c:pt>
                <c:pt idx="1894">
                  <c:v>1.1176600000000001</c:v>
                </c:pt>
                <c:pt idx="1895">
                  <c:v>1.1186700000000001</c:v>
                </c:pt>
                <c:pt idx="1896">
                  <c:v>1.11894</c:v>
                </c:pt>
                <c:pt idx="1897">
                  <c:v>1.11894</c:v>
                </c:pt>
                <c:pt idx="1898">
                  <c:v>1.1189899999999999</c:v>
                </c:pt>
                <c:pt idx="1899">
                  <c:v>1.11911</c:v>
                </c:pt>
                <c:pt idx="1900">
                  <c:v>1.1192</c:v>
                </c:pt>
                <c:pt idx="1901">
                  <c:v>1.11921</c:v>
                </c:pt>
                <c:pt idx="1902">
                  <c:v>1.11955</c:v>
                </c:pt>
                <c:pt idx="1903">
                  <c:v>1.1195900000000001</c:v>
                </c:pt>
                <c:pt idx="1904">
                  <c:v>1.11965</c:v>
                </c:pt>
                <c:pt idx="1905">
                  <c:v>1.1199300000000001</c:v>
                </c:pt>
                <c:pt idx="1906">
                  <c:v>1.12016</c:v>
                </c:pt>
                <c:pt idx="1907">
                  <c:v>1.12019</c:v>
                </c:pt>
                <c:pt idx="1908">
                  <c:v>1.12019</c:v>
                </c:pt>
                <c:pt idx="1909">
                  <c:v>1.12043</c:v>
                </c:pt>
                <c:pt idx="1910">
                  <c:v>1.1204499999999999</c:v>
                </c:pt>
                <c:pt idx="1911">
                  <c:v>1.12053</c:v>
                </c:pt>
                <c:pt idx="1912">
                  <c:v>1.1205499999999999</c:v>
                </c:pt>
                <c:pt idx="1913">
                  <c:v>1.12056</c:v>
                </c:pt>
                <c:pt idx="1914">
                  <c:v>1.1205700000000001</c:v>
                </c:pt>
                <c:pt idx="1915">
                  <c:v>1.12059</c:v>
                </c:pt>
                <c:pt idx="1916">
                  <c:v>1.12063</c:v>
                </c:pt>
                <c:pt idx="1917">
                  <c:v>1.1208899999999999</c:v>
                </c:pt>
                <c:pt idx="1918">
                  <c:v>1.1209499999999999</c:v>
                </c:pt>
                <c:pt idx="1919">
                  <c:v>1.1211100000000001</c:v>
                </c:pt>
                <c:pt idx="1920">
                  <c:v>1.1212</c:v>
                </c:pt>
                <c:pt idx="1921">
                  <c:v>1.12171</c:v>
                </c:pt>
                <c:pt idx="1922">
                  <c:v>1.1217699999999999</c:v>
                </c:pt>
                <c:pt idx="1923">
                  <c:v>1.1222799999999999</c:v>
                </c:pt>
                <c:pt idx="1924">
                  <c:v>1.12269</c:v>
                </c:pt>
                <c:pt idx="1925">
                  <c:v>1.1227799999999999</c:v>
                </c:pt>
                <c:pt idx="1926">
                  <c:v>1.1235599999999999</c:v>
                </c:pt>
                <c:pt idx="1927">
                  <c:v>1.1239399999999999</c:v>
                </c:pt>
                <c:pt idx="1928">
                  <c:v>1.12412</c:v>
                </c:pt>
                <c:pt idx="1929">
                  <c:v>1.12439</c:v>
                </c:pt>
                <c:pt idx="1930">
                  <c:v>1.12439</c:v>
                </c:pt>
                <c:pt idx="1931">
                  <c:v>1.1244000000000001</c:v>
                </c:pt>
                <c:pt idx="1932">
                  <c:v>1.1246700000000001</c:v>
                </c:pt>
                <c:pt idx="1933">
                  <c:v>1.12601</c:v>
                </c:pt>
                <c:pt idx="1934">
                  <c:v>1.12645</c:v>
                </c:pt>
                <c:pt idx="1935">
                  <c:v>1.1267799999999999</c:v>
                </c:pt>
                <c:pt idx="1936">
                  <c:v>1.127</c:v>
                </c:pt>
                <c:pt idx="1937">
                  <c:v>1.1270199999999999</c:v>
                </c:pt>
                <c:pt idx="1938">
                  <c:v>1.1276999999999999</c:v>
                </c:pt>
                <c:pt idx="1939">
                  <c:v>1.1276999999999999</c:v>
                </c:pt>
                <c:pt idx="1940">
                  <c:v>1.1276999999999999</c:v>
                </c:pt>
                <c:pt idx="1941">
                  <c:v>1.1276999999999999</c:v>
                </c:pt>
                <c:pt idx="1942">
                  <c:v>1.12792</c:v>
                </c:pt>
                <c:pt idx="1943">
                  <c:v>1.12818</c:v>
                </c:pt>
                <c:pt idx="1944">
                  <c:v>1.12842</c:v>
                </c:pt>
                <c:pt idx="1945">
                  <c:v>1.1286499999999999</c:v>
                </c:pt>
                <c:pt idx="1946">
                  <c:v>1.1288</c:v>
                </c:pt>
                <c:pt idx="1947">
                  <c:v>1.1289499999999999</c:v>
                </c:pt>
                <c:pt idx="1948">
                  <c:v>1.1291800000000001</c:v>
                </c:pt>
                <c:pt idx="1949">
                  <c:v>1.12941</c:v>
                </c:pt>
                <c:pt idx="1950">
                  <c:v>1.12978</c:v>
                </c:pt>
                <c:pt idx="1951">
                  <c:v>1.1297900000000001</c:v>
                </c:pt>
                <c:pt idx="1952">
                  <c:v>1.1300300000000001</c:v>
                </c:pt>
                <c:pt idx="1953">
                  <c:v>1.1300300000000001</c:v>
                </c:pt>
                <c:pt idx="1954">
                  <c:v>1.1301099999999999</c:v>
                </c:pt>
                <c:pt idx="1955">
                  <c:v>1.13032</c:v>
                </c:pt>
                <c:pt idx="1956">
                  <c:v>1.13087</c:v>
                </c:pt>
                <c:pt idx="1957">
                  <c:v>1.1309400000000001</c:v>
                </c:pt>
                <c:pt idx="1958">
                  <c:v>1.13096</c:v>
                </c:pt>
                <c:pt idx="1959">
                  <c:v>1.1310800000000001</c:v>
                </c:pt>
                <c:pt idx="1960">
                  <c:v>1.1314599999999999</c:v>
                </c:pt>
                <c:pt idx="1961">
                  <c:v>1.1316600000000001</c:v>
                </c:pt>
                <c:pt idx="1962">
                  <c:v>1.13212</c:v>
                </c:pt>
                <c:pt idx="1963">
                  <c:v>1.13212</c:v>
                </c:pt>
                <c:pt idx="1964">
                  <c:v>1.1321399999999999</c:v>
                </c:pt>
                <c:pt idx="1965">
                  <c:v>1.13235</c:v>
                </c:pt>
                <c:pt idx="1966">
                  <c:v>1.13263</c:v>
                </c:pt>
                <c:pt idx="1967">
                  <c:v>1.13286</c:v>
                </c:pt>
                <c:pt idx="1968">
                  <c:v>1.1330800000000001</c:v>
                </c:pt>
                <c:pt idx="1969">
                  <c:v>1.1339600000000001</c:v>
                </c:pt>
                <c:pt idx="1970">
                  <c:v>1.1339600000000001</c:v>
                </c:pt>
                <c:pt idx="1971">
                  <c:v>1.1339600000000001</c:v>
                </c:pt>
                <c:pt idx="1972">
                  <c:v>1.1339999999999999</c:v>
                </c:pt>
                <c:pt idx="1973">
                  <c:v>1.13402</c:v>
                </c:pt>
                <c:pt idx="1974">
                  <c:v>1.13466</c:v>
                </c:pt>
                <c:pt idx="1975">
                  <c:v>1.13476</c:v>
                </c:pt>
                <c:pt idx="1976">
                  <c:v>1.1348100000000001</c:v>
                </c:pt>
                <c:pt idx="1977">
                  <c:v>1.1350800000000001</c:v>
                </c:pt>
                <c:pt idx="1978">
                  <c:v>1.1355599999999999</c:v>
                </c:pt>
                <c:pt idx="1979">
                  <c:v>1.13601</c:v>
                </c:pt>
                <c:pt idx="1980">
                  <c:v>1.1361699999999999</c:v>
                </c:pt>
                <c:pt idx="1981">
                  <c:v>1.1363799999999999</c:v>
                </c:pt>
                <c:pt idx="1982">
                  <c:v>1.13646</c:v>
                </c:pt>
                <c:pt idx="1983">
                  <c:v>1.1375500000000001</c:v>
                </c:pt>
                <c:pt idx="1984">
                  <c:v>1.1375900000000001</c:v>
                </c:pt>
                <c:pt idx="1985">
                  <c:v>1.13761</c:v>
                </c:pt>
                <c:pt idx="1986">
                  <c:v>1.13764</c:v>
                </c:pt>
                <c:pt idx="1987">
                  <c:v>1.1376999999999999</c:v>
                </c:pt>
                <c:pt idx="1988">
                  <c:v>1.1377299999999999</c:v>
                </c:pt>
                <c:pt idx="1989">
                  <c:v>1.13774</c:v>
                </c:pt>
                <c:pt idx="1990">
                  <c:v>1.13775</c:v>
                </c:pt>
                <c:pt idx="1991">
                  <c:v>1.1378299999999999</c:v>
                </c:pt>
                <c:pt idx="1992">
                  <c:v>1.1378699999999999</c:v>
                </c:pt>
                <c:pt idx="1993">
                  <c:v>1.13822</c:v>
                </c:pt>
                <c:pt idx="1994">
                  <c:v>1.13842</c:v>
                </c:pt>
                <c:pt idx="1995">
                  <c:v>1.1387499999999999</c:v>
                </c:pt>
                <c:pt idx="1996">
                  <c:v>1.1388799999999999</c:v>
                </c:pt>
                <c:pt idx="1997">
                  <c:v>1.1389800000000001</c:v>
                </c:pt>
                <c:pt idx="1998">
                  <c:v>1.1394500000000001</c:v>
                </c:pt>
                <c:pt idx="1999">
                  <c:v>1.1397600000000001</c:v>
                </c:pt>
                <c:pt idx="2000">
                  <c:v>1.13994</c:v>
                </c:pt>
                <c:pt idx="2001">
                  <c:v>1.1407799999999999</c:v>
                </c:pt>
                <c:pt idx="2002">
                  <c:v>1.1410899999999999</c:v>
                </c:pt>
                <c:pt idx="2003">
                  <c:v>1.1413500000000001</c:v>
                </c:pt>
                <c:pt idx="2004">
                  <c:v>1.1413899999999999</c:v>
                </c:pt>
                <c:pt idx="2005">
                  <c:v>1.1413899999999999</c:v>
                </c:pt>
                <c:pt idx="2006">
                  <c:v>1.1416599999999999</c:v>
                </c:pt>
                <c:pt idx="2007">
                  <c:v>1.1420999999999999</c:v>
                </c:pt>
                <c:pt idx="2008">
                  <c:v>1.1426099999999999</c:v>
                </c:pt>
                <c:pt idx="2009">
                  <c:v>1.14299</c:v>
                </c:pt>
                <c:pt idx="2010">
                  <c:v>1.14317</c:v>
                </c:pt>
                <c:pt idx="2011">
                  <c:v>1.14341</c:v>
                </c:pt>
                <c:pt idx="2012">
                  <c:v>1.1434299999999999</c:v>
                </c:pt>
                <c:pt idx="2013">
                  <c:v>1.14388</c:v>
                </c:pt>
                <c:pt idx="2014">
                  <c:v>1.1439699999999999</c:v>
                </c:pt>
                <c:pt idx="2015">
                  <c:v>1.1447700000000001</c:v>
                </c:pt>
                <c:pt idx="2016">
                  <c:v>1.14507</c:v>
                </c:pt>
                <c:pt idx="2017">
                  <c:v>1.1451199999999999</c:v>
                </c:pt>
                <c:pt idx="2018">
                  <c:v>1.14523</c:v>
                </c:pt>
                <c:pt idx="2019">
                  <c:v>1.14523</c:v>
                </c:pt>
                <c:pt idx="2020">
                  <c:v>1.14523</c:v>
                </c:pt>
                <c:pt idx="2021">
                  <c:v>1.14558</c:v>
                </c:pt>
                <c:pt idx="2022">
                  <c:v>1.14574</c:v>
                </c:pt>
                <c:pt idx="2023">
                  <c:v>1.14577</c:v>
                </c:pt>
                <c:pt idx="2024">
                  <c:v>1.14581</c:v>
                </c:pt>
                <c:pt idx="2025">
                  <c:v>1.1464799999999999</c:v>
                </c:pt>
                <c:pt idx="2026">
                  <c:v>1.1471100000000001</c:v>
                </c:pt>
                <c:pt idx="2027">
                  <c:v>1.1471899999999999</c:v>
                </c:pt>
                <c:pt idx="2028">
                  <c:v>1.1473100000000001</c:v>
                </c:pt>
                <c:pt idx="2029">
                  <c:v>1.1476999999999999</c:v>
                </c:pt>
                <c:pt idx="2030">
                  <c:v>1.1476999999999999</c:v>
                </c:pt>
                <c:pt idx="2031">
                  <c:v>1.14819</c:v>
                </c:pt>
                <c:pt idx="2032">
                  <c:v>1.1484099999999999</c:v>
                </c:pt>
                <c:pt idx="2033">
                  <c:v>1.14873</c:v>
                </c:pt>
                <c:pt idx="2034">
                  <c:v>1.1487400000000001</c:v>
                </c:pt>
                <c:pt idx="2035">
                  <c:v>1.1490400000000001</c:v>
                </c:pt>
                <c:pt idx="2036">
                  <c:v>1.14968</c:v>
                </c:pt>
                <c:pt idx="2037">
                  <c:v>1.15008</c:v>
                </c:pt>
                <c:pt idx="2038">
                  <c:v>1.1502399999999999</c:v>
                </c:pt>
                <c:pt idx="2039">
                  <c:v>1.1503099999999999</c:v>
                </c:pt>
                <c:pt idx="2040">
                  <c:v>1.1519900000000001</c:v>
                </c:pt>
                <c:pt idx="2041">
                  <c:v>1.15215</c:v>
                </c:pt>
                <c:pt idx="2042">
                  <c:v>1.1523600000000001</c:v>
                </c:pt>
                <c:pt idx="2043">
                  <c:v>1.1529</c:v>
                </c:pt>
                <c:pt idx="2044">
                  <c:v>1.15303</c:v>
                </c:pt>
                <c:pt idx="2045">
                  <c:v>1.15324</c:v>
                </c:pt>
                <c:pt idx="2046">
                  <c:v>1.15327</c:v>
                </c:pt>
                <c:pt idx="2047">
                  <c:v>1.15398</c:v>
                </c:pt>
                <c:pt idx="2048">
                  <c:v>1.1539900000000001</c:v>
                </c:pt>
                <c:pt idx="2049">
                  <c:v>1.1542699999999999</c:v>
                </c:pt>
                <c:pt idx="2050">
                  <c:v>1.1544399999999999</c:v>
                </c:pt>
                <c:pt idx="2051">
                  <c:v>1.1545399999999999</c:v>
                </c:pt>
                <c:pt idx="2052">
                  <c:v>1.1546700000000001</c:v>
                </c:pt>
                <c:pt idx="2053">
                  <c:v>1.15507</c:v>
                </c:pt>
                <c:pt idx="2054">
                  <c:v>1.1554899999999999</c:v>
                </c:pt>
                <c:pt idx="2055">
                  <c:v>1.1570400000000001</c:v>
                </c:pt>
                <c:pt idx="2056">
                  <c:v>1.15743</c:v>
                </c:pt>
                <c:pt idx="2057">
                  <c:v>1.1581699999999999</c:v>
                </c:pt>
                <c:pt idx="2058">
                  <c:v>1.1583600000000001</c:v>
                </c:pt>
                <c:pt idx="2059">
                  <c:v>1.1583699999999999</c:v>
                </c:pt>
                <c:pt idx="2060">
                  <c:v>1.16015</c:v>
                </c:pt>
                <c:pt idx="2061">
                  <c:v>1.16025</c:v>
                </c:pt>
                <c:pt idx="2062">
                  <c:v>1.1606700000000001</c:v>
                </c:pt>
                <c:pt idx="2063">
                  <c:v>1.1610199999999999</c:v>
                </c:pt>
                <c:pt idx="2064">
                  <c:v>1.16137</c:v>
                </c:pt>
                <c:pt idx="2065">
                  <c:v>1.1627000000000001</c:v>
                </c:pt>
                <c:pt idx="2066">
                  <c:v>1.1639200000000001</c:v>
                </c:pt>
                <c:pt idx="2067">
                  <c:v>1.16412</c:v>
                </c:pt>
                <c:pt idx="2068">
                  <c:v>1.1646300000000001</c:v>
                </c:pt>
                <c:pt idx="2069">
                  <c:v>1.16483</c:v>
                </c:pt>
                <c:pt idx="2070">
                  <c:v>1.1658500000000001</c:v>
                </c:pt>
                <c:pt idx="2071">
                  <c:v>1.1663699999999999</c:v>
                </c:pt>
                <c:pt idx="2072">
                  <c:v>1.16656</c:v>
                </c:pt>
                <c:pt idx="2073">
                  <c:v>1.1667799999999999</c:v>
                </c:pt>
                <c:pt idx="2074">
                  <c:v>1.16771</c:v>
                </c:pt>
                <c:pt idx="2075">
                  <c:v>1.1677200000000001</c:v>
                </c:pt>
                <c:pt idx="2076">
                  <c:v>1.1700900000000001</c:v>
                </c:pt>
                <c:pt idx="2077">
                  <c:v>1.1709099999999999</c:v>
                </c:pt>
                <c:pt idx="2078">
                  <c:v>1.1709499999999999</c:v>
                </c:pt>
                <c:pt idx="2079">
                  <c:v>1.1710400000000001</c:v>
                </c:pt>
                <c:pt idx="2080">
                  <c:v>1.1710400000000001</c:v>
                </c:pt>
                <c:pt idx="2081">
                  <c:v>1.1710400000000001</c:v>
                </c:pt>
                <c:pt idx="2082">
                  <c:v>1.1710400000000001</c:v>
                </c:pt>
                <c:pt idx="2083">
                  <c:v>1.1715199999999999</c:v>
                </c:pt>
                <c:pt idx="2084">
                  <c:v>1.1721900000000001</c:v>
                </c:pt>
                <c:pt idx="2085">
                  <c:v>1.1723699999999999</c:v>
                </c:pt>
                <c:pt idx="2086">
                  <c:v>1.17347</c:v>
                </c:pt>
                <c:pt idx="2087">
                  <c:v>1.1738999999999999</c:v>
                </c:pt>
                <c:pt idx="2088">
                  <c:v>1.17622</c:v>
                </c:pt>
                <c:pt idx="2089">
                  <c:v>1.17622</c:v>
                </c:pt>
                <c:pt idx="2090">
                  <c:v>1.17622</c:v>
                </c:pt>
                <c:pt idx="2091">
                  <c:v>1.17622</c:v>
                </c:pt>
                <c:pt idx="2092">
                  <c:v>1.1780600000000001</c:v>
                </c:pt>
                <c:pt idx="2093">
                  <c:v>1.1788000000000001</c:v>
                </c:pt>
                <c:pt idx="2094">
                  <c:v>1.18126</c:v>
                </c:pt>
                <c:pt idx="2095">
                  <c:v>1.18137</c:v>
                </c:pt>
                <c:pt idx="2096">
                  <c:v>1.1814</c:v>
                </c:pt>
                <c:pt idx="2097">
                  <c:v>1.1814</c:v>
                </c:pt>
                <c:pt idx="2098">
                  <c:v>1.1814</c:v>
                </c:pt>
                <c:pt idx="2099">
                  <c:v>1.1828700000000001</c:v>
                </c:pt>
                <c:pt idx="2100">
                  <c:v>1.18323</c:v>
                </c:pt>
                <c:pt idx="2101">
                  <c:v>1.18363</c:v>
                </c:pt>
                <c:pt idx="2102">
                  <c:v>1.1844699999999999</c:v>
                </c:pt>
                <c:pt idx="2103">
                  <c:v>1.1856599999999999</c:v>
                </c:pt>
                <c:pt idx="2104">
                  <c:v>1.18577</c:v>
                </c:pt>
                <c:pt idx="2105">
                  <c:v>1.1860200000000001</c:v>
                </c:pt>
                <c:pt idx="2106">
                  <c:v>1.18659</c:v>
                </c:pt>
                <c:pt idx="2107">
                  <c:v>1.18659</c:v>
                </c:pt>
                <c:pt idx="2108">
                  <c:v>1.18659</c:v>
                </c:pt>
                <c:pt idx="2109">
                  <c:v>1.18659</c:v>
                </c:pt>
                <c:pt idx="2110">
                  <c:v>1.18967</c:v>
                </c:pt>
                <c:pt idx="2111">
                  <c:v>1.1913199999999999</c:v>
                </c:pt>
                <c:pt idx="2112">
                  <c:v>1.19177</c:v>
                </c:pt>
                <c:pt idx="2113">
                  <c:v>1.19177</c:v>
                </c:pt>
                <c:pt idx="2114">
                  <c:v>1.19177</c:v>
                </c:pt>
                <c:pt idx="2115">
                  <c:v>1.19177</c:v>
                </c:pt>
                <c:pt idx="2116">
                  <c:v>1.19357</c:v>
                </c:pt>
                <c:pt idx="2117">
                  <c:v>1.19408</c:v>
                </c:pt>
                <c:pt idx="2118">
                  <c:v>1.19411</c:v>
                </c:pt>
                <c:pt idx="2119">
                  <c:v>1.1942200000000001</c:v>
                </c:pt>
                <c:pt idx="2120">
                  <c:v>1.1949700000000001</c:v>
                </c:pt>
                <c:pt idx="2121">
                  <c:v>1.1950499999999999</c:v>
                </c:pt>
                <c:pt idx="2122">
                  <c:v>1.19695</c:v>
                </c:pt>
                <c:pt idx="2123">
                  <c:v>1.19695</c:v>
                </c:pt>
                <c:pt idx="2124">
                  <c:v>1.19872</c:v>
                </c:pt>
                <c:pt idx="2125">
                  <c:v>1.20214</c:v>
                </c:pt>
                <c:pt idx="2126">
                  <c:v>1.20214</c:v>
                </c:pt>
                <c:pt idx="2127">
                  <c:v>1.20214</c:v>
                </c:pt>
                <c:pt idx="2128">
                  <c:v>1.2028799999999999</c:v>
                </c:pt>
                <c:pt idx="2129">
                  <c:v>1.2032799999999999</c:v>
                </c:pt>
                <c:pt idx="2130">
                  <c:v>1.20407</c:v>
                </c:pt>
                <c:pt idx="2131">
                  <c:v>1.2073199999999999</c:v>
                </c:pt>
                <c:pt idx="2132">
                  <c:v>1.2105999999999999</c:v>
                </c:pt>
                <c:pt idx="2133">
                  <c:v>1.2124999999999999</c:v>
                </c:pt>
                <c:pt idx="2134">
                  <c:v>1.2158800000000001</c:v>
                </c:pt>
                <c:pt idx="2135">
                  <c:v>1.2176800000000001</c:v>
                </c:pt>
                <c:pt idx="2136">
                  <c:v>1.2178199999999999</c:v>
                </c:pt>
                <c:pt idx="2137">
                  <c:v>1.2208600000000001</c:v>
                </c:pt>
                <c:pt idx="2138">
                  <c:v>1.2212000000000001</c:v>
                </c:pt>
                <c:pt idx="2139">
                  <c:v>1.2218100000000001</c:v>
                </c:pt>
                <c:pt idx="2140">
                  <c:v>1.2228699999999999</c:v>
                </c:pt>
                <c:pt idx="2141">
                  <c:v>1.22464</c:v>
                </c:pt>
                <c:pt idx="2142">
                  <c:v>1.2253799999999999</c:v>
                </c:pt>
                <c:pt idx="2143">
                  <c:v>1.226</c:v>
                </c:pt>
                <c:pt idx="2144">
                  <c:v>1.22712</c:v>
                </c:pt>
                <c:pt idx="2145">
                  <c:v>1.22726</c:v>
                </c:pt>
                <c:pt idx="2146">
                  <c:v>1.2276</c:v>
                </c:pt>
                <c:pt idx="2147">
                  <c:v>1.2280500000000001</c:v>
                </c:pt>
                <c:pt idx="2148">
                  <c:v>1.2299800000000001</c:v>
                </c:pt>
                <c:pt idx="2149">
                  <c:v>1.23047</c:v>
                </c:pt>
                <c:pt idx="2150">
                  <c:v>1.23607</c:v>
                </c:pt>
                <c:pt idx="2151">
                  <c:v>1.2373400000000001</c:v>
                </c:pt>
                <c:pt idx="2152">
                  <c:v>1.2384200000000001</c:v>
                </c:pt>
                <c:pt idx="2153">
                  <c:v>1.2435099999999999</c:v>
                </c:pt>
                <c:pt idx="2154">
                  <c:v>1.2436</c:v>
                </c:pt>
                <c:pt idx="2155">
                  <c:v>1.24878</c:v>
                </c:pt>
                <c:pt idx="2156">
                  <c:v>1.25396</c:v>
                </c:pt>
                <c:pt idx="2157">
                  <c:v>1.25396</c:v>
                </c:pt>
                <c:pt idx="2158">
                  <c:v>1.25536</c:v>
                </c:pt>
                <c:pt idx="2159">
                  <c:v>1.25915</c:v>
                </c:pt>
                <c:pt idx="2160">
                  <c:v>1.25915</c:v>
                </c:pt>
                <c:pt idx="2161">
                  <c:v>1.2623800000000001</c:v>
                </c:pt>
                <c:pt idx="2162">
                  <c:v>1.2627200000000001</c:v>
                </c:pt>
                <c:pt idx="2163">
                  <c:v>1.2647900000000001</c:v>
                </c:pt>
                <c:pt idx="2164">
                  <c:v>1.2659800000000001</c:v>
                </c:pt>
                <c:pt idx="2165">
                  <c:v>1.26945</c:v>
                </c:pt>
                <c:pt idx="2166">
                  <c:v>1.2744500000000001</c:v>
                </c:pt>
                <c:pt idx="2167">
                  <c:v>1.27521</c:v>
                </c:pt>
                <c:pt idx="2168">
                  <c:v>1.2926</c:v>
                </c:pt>
                <c:pt idx="2169">
                  <c:v>1.5730999999999999</c:v>
                </c:pt>
                <c:pt idx="2170">
                  <c:v>1.62432</c:v>
                </c:pt>
              </c:numCache>
            </c:numRef>
          </c:xVal>
          <c:yVal>
            <c:numRef>
              <c:f>Sheet1!$B$2:$B$2172</c:f>
              <c:numCache>
                <c:formatCode>0.00E+00</c:formatCode>
                <c:ptCount val="2171"/>
                <c:pt idx="0">
                  <c:v>4.6040499999999999E-4</c:v>
                </c:pt>
                <c:pt idx="1">
                  <c:v>9.2080999999999999E-4</c:v>
                </c:pt>
                <c:pt idx="2" formatCode="General">
                  <c:v>1.3799999999999999E-3</c:v>
                </c:pt>
                <c:pt idx="3" formatCode="General">
                  <c:v>1.8400000000000001E-3</c:v>
                </c:pt>
                <c:pt idx="4" formatCode="General">
                  <c:v>2.3E-3</c:v>
                </c:pt>
                <c:pt idx="5" formatCode="General">
                  <c:v>2.7599999999999999E-3</c:v>
                </c:pt>
                <c:pt idx="6" formatCode="General">
                  <c:v>3.2200000000000002E-3</c:v>
                </c:pt>
                <c:pt idx="7" formatCode="General">
                  <c:v>3.6800000000000001E-3</c:v>
                </c:pt>
                <c:pt idx="8" formatCode="General">
                  <c:v>4.1399999999999996E-3</c:v>
                </c:pt>
                <c:pt idx="9" formatCode="General">
                  <c:v>4.5999999999999999E-3</c:v>
                </c:pt>
                <c:pt idx="10" formatCode="General">
                  <c:v>5.0600000000000003E-3</c:v>
                </c:pt>
                <c:pt idx="11" formatCode="General">
                  <c:v>5.5199999999999997E-3</c:v>
                </c:pt>
                <c:pt idx="12" formatCode="General">
                  <c:v>5.9899999999999997E-3</c:v>
                </c:pt>
                <c:pt idx="13" formatCode="General">
                  <c:v>6.45E-3</c:v>
                </c:pt>
                <c:pt idx="14" formatCode="General">
                  <c:v>6.9100000000000003E-3</c:v>
                </c:pt>
                <c:pt idx="15" formatCode="General">
                  <c:v>7.3699999999999998E-3</c:v>
                </c:pt>
                <c:pt idx="16" formatCode="General">
                  <c:v>7.8300000000000002E-3</c:v>
                </c:pt>
                <c:pt idx="17" formatCode="General">
                  <c:v>8.2900000000000005E-3</c:v>
                </c:pt>
                <c:pt idx="18" formatCode="General">
                  <c:v>8.7500000000000008E-3</c:v>
                </c:pt>
                <c:pt idx="19" formatCode="General">
                  <c:v>9.2099999999999994E-3</c:v>
                </c:pt>
                <c:pt idx="20" formatCode="General">
                  <c:v>9.6699999999999998E-3</c:v>
                </c:pt>
                <c:pt idx="21" formatCode="General">
                  <c:v>1.013E-2</c:v>
                </c:pt>
                <c:pt idx="22" formatCode="General">
                  <c:v>1.059E-2</c:v>
                </c:pt>
                <c:pt idx="23" formatCode="General">
                  <c:v>1.1050000000000001E-2</c:v>
                </c:pt>
                <c:pt idx="24" formatCode="General">
                  <c:v>1.1509999999999999E-2</c:v>
                </c:pt>
                <c:pt idx="25" formatCode="General">
                  <c:v>1.197E-2</c:v>
                </c:pt>
                <c:pt idx="26" formatCode="General">
                  <c:v>1.243E-2</c:v>
                </c:pt>
                <c:pt idx="27" formatCode="General">
                  <c:v>1.289E-2</c:v>
                </c:pt>
                <c:pt idx="28" formatCode="General">
                  <c:v>1.3350000000000001E-2</c:v>
                </c:pt>
                <c:pt idx="29" formatCode="General">
                  <c:v>1.3809999999999999E-2</c:v>
                </c:pt>
                <c:pt idx="30" formatCode="General">
                  <c:v>1.427E-2</c:v>
                </c:pt>
                <c:pt idx="31" formatCode="General">
                  <c:v>1.473E-2</c:v>
                </c:pt>
                <c:pt idx="32" formatCode="General">
                  <c:v>1.519E-2</c:v>
                </c:pt>
                <c:pt idx="33" formatCode="General">
                  <c:v>1.5650000000000001E-2</c:v>
                </c:pt>
                <c:pt idx="34" formatCode="General">
                  <c:v>1.6109999999999999E-2</c:v>
                </c:pt>
                <c:pt idx="35" formatCode="General">
                  <c:v>1.6570000000000001E-2</c:v>
                </c:pt>
                <c:pt idx="36" formatCode="General">
                  <c:v>1.703E-2</c:v>
                </c:pt>
                <c:pt idx="37" formatCode="General">
                  <c:v>1.7500000000000002E-2</c:v>
                </c:pt>
                <c:pt idx="38" formatCode="General">
                  <c:v>1.796E-2</c:v>
                </c:pt>
                <c:pt idx="39" formatCode="General">
                  <c:v>1.8419999999999999E-2</c:v>
                </c:pt>
                <c:pt idx="40" formatCode="General">
                  <c:v>1.8880000000000001E-2</c:v>
                </c:pt>
                <c:pt idx="41" formatCode="General">
                  <c:v>1.934E-2</c:v>
                </c:pt>
                <c:pt idx="42" formatCode="General">
                  <c:v>1.9800000000000002E-2</c:v>
                </c:pt>
                <c:pt idx="43" formatCode="General">
                  <c:v>2.026E-2</c:v>
                </c:pt>
                <c:pt idx="44" formatCode="General">
                  <c:v>2.0719999999999999E-2</c:v>
                </c:pt>
                <c:pt idx="45" formatCode="General">
                  <c:v>2.1180000000000001E-2</c:v>
                </c:pt>
                <c:pt idx="46" formatCode="General">
                  <c:v>2.164E-2</c:v>
                </c:pt>
                <c:pt idx="47" formatCode="General">
                  <c:v>2.2100000000000002E-2</c:v>
                </c:pt>
                <c:pt idx="48" formatCode="General">
                  <c:v>2.256E-2</c:v>
                </c:pt>
                <c:pt idx="49" formatCode="General">
                  <c:v>2.3019999999999999E-2</c:v>
                </c:pt>
                <c:pt idx="50" formatCode="General">
                  <c:v>2.3480000000000001E-2</c:v>
                </c:pt>
                <c:pt idx="51" formatCode="General">
                  <c:v>2.3939999999999999E-2</c:v>
                </c:pt>
                <c:pt idx="52" formatCode="General">
                  <c:v>2.4400000000000002E-2</c:v>
                </c:pt>
                <c:pt idx="53" formatCode="General">
                  <c:v>2.486E-2</c:v>
                </c:pt>
                <c:pt idx="54" formatCode="General">
                  <c:v>2.5319999999999999E-2</c:v>
                </c:pt>
                <c:pt idx="55" formatCode="General">
                  <c:v>2.5780000000000001E-2</c:v>
                </c:pt>
                <c:pt idx="56" formatCode="General">
                  <c:v>2.6239999999999999E-2</c:v>
                </c:pt>
                <c:pt idx="57" formatCode="General">
                  <c:v>2.6700000000000002E-2</c:v>
                </c:pt>
                <c:pt idx="58" formatCode="General">
                  <c:v>2.716E-2</c:v>
                </c:pt>
                <c:pt idx="59" formatCode="General">
                  <c:v>2.7619999999999999E-2</c:v>
                </c:pt>
                <c:pt idx="60" formatCode="General">
                  <c:v>2.8080000000000001E-2</c:v>
                </c:pt>
                <c:pt idx="61" formatCode="General">
                  <c:v>2.8549999999999999E-2</c:v>
                </c:pt>
                <c:pt idx="62" formatCode="General">
                  <c:v>2.9010000000000001E-2</c:v>
                </c:pt>
                <c:pt idx="63" formatCode="General">
                  <c:v>2.947E-2</c:v>
                </c:pt>
                <c:pt idx="64" formatCode="General">
                  <c:v>2.9929999999999998E-2</c:v>
                </c:pt>
                <c:pt idx="65" formatCode="General">
                  <c:v>3.039E-2</c:v>
                </c:pt>
                <c:pt idx="66" formatCode="General">
                  <c:v>3.0849999999999999E-2</c:v>
                </c:pt>
                <c:pt idx="67" formatCode="General">
                  <c:v>3.1309999999999998E-2</c:v>
                </c:pt>
                <c:pt idx="68" formatCode="General">
                  <c:v>3.177E-2</c:v>
                </c:pt>
                <c:pt idx="69" formatCode="General">
                  <c:v>3.2230000000000002E-2</c:v>
                </c:pt>
                <c:pt idx="70" formatCode="General">
                  <c:v>3.2689999999999997E-2</c:v>
                </c:pt>
                <c:pt idx="71" formatCode="General">
                  <c:v>3.3149999999999999E-2</c:v>
                </c:pt>
                <c:pt idx="72" formatCode="General">
                  <c:v>3.3610000000000001E-2</c:v>
                </c:pt>
                <c:pt idx="73" formatCode="General">
                  <c:v>3.4070000000000003E-2</c:v>
                </c:pt>
                <c:pt idx="74" formatCode="General">
                  <c:v>3.4529999999999998E-2</c:v>
                </c:pt>
                <c:pt idx="75" formatCode="General">
                  <c:v>3.499E-2</c:v>
                </c:pt>
                <c:pt idx="76" formatCode="General">
                  <c:v>3.5450000000000002E-2</c:v>
                </c:pt>
                <c:pt idx="77" formatCode="General">
                  <c:v>3.5909999999999997E-2</c:v>
                </c:pt>
                <c:pt idx="78" formatCode="General">
                  <c:v>3.637E-2</c:v>
                </c:pt>
                <c:pt idx="79" formatCode="General">
                  <c:v>3.6830000000000002E-2</c:v>
                </c:pt>
                <c:pt idx="80" formatCode="General">
                  <c:v>3.7289999999999997E-2</c:v>
                </c:pt>
                <c:pt idx="81" formatCode="General">
                  <c:v>3.7749999999999999E-2</c:v>
                </c:pt>
                <c:pt idx="82" formatCode="General">
                  <c:v>3.8210000000000001E-2</c:v>
                </c:pt>
                <c:pt idx="83" formatCode="General">
                  <c:v>3.8670000000000003E-2</c:v>
                </c:pt>
                <c:pt idx="84" formatCode="General">
                  <c:v>3.9129999999999998E-2</c:v>
                </c:pt>
                <c:pt idx="85" formatCode="General">
                  <c:v>3.959E-2</c:v>
                </c:pt>
                <c:pt idx="86" formatCode="General">
                  <c:v>4.0059999999999998E-2</c:v>
                </c:pt>
                <c:pt idx="87" formatCode="General">
                  <c:v>4.052E-2</c:v>
                </c:pt>
                <c:pt idx="88" formatCode="General">
                  <c:v>4.0980000000000003E-2</c:v>
                </c:pt>
                <c:pt idx="89" formatCode="General">
                  <c:v>4.1439999999999998E-2</c:v>
                </c:pt>
                <c:pt idx="90" formatCode="General">
                  <c:v>4.19E-2</c:v>
                </c:pt>
                <c:pt idx="91" formatCode="General">
                  <c:v>4.2360000000000002E-2</c:v>
                </c:pt>
                <c:pt idx="92" formatCode="General">
                  <c:v>4.2819999999999997E-2</c:v>
                </c:pt>
                <c:pt idx="93" formatCode="General">
                  <c:v>4.3279999999999999E-2</c:v>
                </c:pt>
                <c:pt idx="94" formatCode="General">
                  <c:v>4.3740000000000001E-2</c:v>
                </c:pt>
                <c:pt idx="95" formatCode="General">
                  <c:v>4.4200000000000003E-2</c:v>
                </c:pt>
                <c:pt idx="96" formatCode="General">
                  <c:v>4.4659999999999998E-2</c:v>
                </c:pt>
                <c:pt idx="97" formatCode="General">
                  <c:v>4.512E-2</c:v>
                </c:pt>
                <c:pt idx="98" formatCode="General">
                  <c:v>4.5580000000000002E-2</c:v>
                </c:pt>
                <c:pt idx="99" formatCode="General">
                  <c:v>4.6039999999999998E-2</c:v>
                </c:pt>
                <c:pt idx="100" formatCode="General">
                  <c:v>4.65E-2</c:v>
                </c:pt>
                <c:pt idx="101" formatCode="General">
                  <c:v>4.6960000000000002E-2</c:v>
                </c:pt>
                <c:pt idx="102" formatCode="General">
                  <c:v>4.7419999999999997E-2</c:v>
                </c:pt>
                <c:pt idx="103" formatCode="General">
                  <c:v>4.7879999999999999E-2</c:v>
                </c:pt>
                <c:pt idx="104" formatCode="General">
                  <c:v>4.8340000000000001E-2</c:v>
                </c:pt>
                <c:pt idx="105" formatCode="General">
                  <c:v>4.8800000000000003E-2</c:v>
                </c:pt>
                <c:pt idx="106" formatCode="General">
                  <c:v>4.9259999999999998E-2</c:v>
                </c:pt>
                <c:pt idx="107" formatCode="General">
                  <c:v>4.972E-2</c:v>
                </c:pt>
                <c:pt idx="108" formatCode="General">
                  <c:v>5.0180000000000002E-2</c:v>
                </c:pt>
                <c:pt idx="109" formatCode="General">
                  <c:v>5.0639999999999998E-2</c:v>
                </c:pt>
                <c:pt idx="110" formatCode="General">
                  <c:v>5.11E-2</c:v>
                </c:pt>
                <c:pt idx="111" formatCode="General">
                  <c:v>5.1569999999999998E-2</c:v>
                </c:pt>
                <c:pt idx="112" formatCode="General">
                  <c:v>5.203E-2</c:v>
                </c:pt>
                <c:pt idx="113" formatCode="General">
                  <c:v>5.2490000000000002E-2</c:v>
                </c:pt>
                <c:pt idx="114" formatCode="General">
                  <c:v>5.2949999999999997E-2</c:v>
                </c:pt>
                <c:pt idx="115" formatCode="General">
                  <c:v>5.3409999999999999E-2</c:v>
                </c:pt>
                <c:pt idx="116" formatCode="General">
                  <c:v>5.3870000000000001E-2</c:v>
                </c:pt>
                <c:pt idx="117" formatCode="General">
                  <c:v>5.4330000000000003E-2</c:v>
                </c:pt>
                <c:pt idx="118" formatCode="General">
                  <c:v>5.4789999999999998E-2</c:v>
                </c:pt>
                <c:pt idx="119" formatCode="General">
                  <c:v>5.525E-2</c:v>
                </c:pt>
                <c:pt idx="120" formatCode="General">
                  <c:v>5.5710000000000003E-2</c:v>
                </c:pt>
                <c:pt idx="121" formatCode="General">
                  <c:v>5.6169999999999998E-2</c:v>
                </c:pt>
                <c:pt idx="122" formatCode="General">
                  <c:v>5.663E-2</c:v>
                </c:pt>
                <c:pt idx="123" formatCode="General">
                  <c:v>5.7090000000000002E-2</c:v>
                </c:pt>
                <c:pt idx="124" formatCode="General">
                  <c:v>5.7549999999999997E-2</c:v>
                </c:pt>
                <c:pt idx="125" formatCode="General">
                  <c:v>5.8009999999999999E-2</c:v>
                </c:pt>
                <c:pt idx="126" formatCode="General">
                  <c:v>5.8470000000000001E-2</c:v>
                </c:pt>
                <c:pt idx="127" formatCode="General">
                  <c:v>5.8930000000000003E-2</c:v>
                </c:pt>
                <c:pt idx="128" formatCode="General">
                  <c:v>5.9389999999999998E-2</c:v>
                </c:pt>
                <c:pt idx="129" formatCode="General">
                  <c:v>5.985E-2</c:v>
                </c:pt>
                <c:pt idx="130" formatCode="General">
                  <c:v>6.0310000000000002E-2</c:v>
                </c:pt>
                <c:pt idx="131" formatCode="General">
                  <c:v>6.0769999999999998E-2</c:v>
                </c:pt>
                <c:pt idx="132" formatCode="General">
                  <c:v>6.123E-2</c:v>
                </c:pt>
                <c:pt idx="133" formatCode="General">
                  <c:v>6.1690000000000002E-2</c:v>
                </c:pt>
                <c:pt idx="134" formatCode="General">
                  <c:v>6.2149999999999997E-2</c:v>
                </c:pt>
                <c:pt idx="135" formatCode="General">
                  <c:v>6.2619999999999995E-2</c:v>
                </c:pt>
                <c:pt idx="136" formatCode="General">
                  <c:v>6.3079999999999997E-2</c:v>
                </c:pt>
                <c:pt idx="137" formatCode="General">
                  <c:v>6.3539999999999999E-2</c:v>
                </c:pt>
                <c:pt idx="138" formatCode="General">
                  <c:v>6.4000000000000001E-2</c:v>
                </c:pt>
                <c:pt idx="139" formatCode="General">
                  <c:v>6.4460000000000003E-2</c:v>
                </c:pt>
                <c:pt idx="140" formatCode="General">
                  <c:v>6.4920000000000005E-2</c:v>
                </c:pt>
                <c:pt idx="141" formatCode="General">
                  <c:v>6.5379999999999994E-2</c:v>
                </c:pt>
                <c:pt idx="142" formatCode="General">
                  <c:v>6.5839999999999996E-2</c:v>
                </c:pt>
                <c:pt idx="143" formatCode="General">
                  <c:v>6.6299999999999998E-2</c:v>
                </c:pt>
                <c:pt idx="144" formatCode="General">
                  <c:v>6.676E-2</c:v>
                </c:pt>
                <c:pt idx="145" formatCode="General">
                  <c:v>6.7220000000000002E-2</c:v>
                </c:pt>
                <c:pt idx="146" formatCode="General">
                  <c:v>6.7680000000000004E-2</c:v>
                </c:pt>
                <c:pt idx="147" formatCode="General">
                  <c:v>6.8140000000000006E-2</c:v>
                </c:pt>
                <c:pt idx="148" formatCode="General">
                  <c:v>6.8599999999999994E-2</c:v>
                </c:pt>
                <c:pt idx="149" formatCode="General">
                  <c:v>6.9059999999999996E-2</c:v>
                </c:pt>
                <c:pt idx="150" formatCode="General">
                  <c:v>6.9519999999999998E-2</c:v>
                </c:pt>
                <c:pt idx="151" formatCode="General">
                  <c:v>6.9980000000000001E-2</c:v>
                </c:pt>
                <c:pt idx="152" formatCode="General">
                  <c:v>7.0440000000000003E-2</c:v>
                </c:pt>
                <c:pt idx="153" formatCode="General">
                  <c:v>7.0900000000000005E-2</c:v>
                </c:pt>
                <c:pt idx="154" formatCode="General">
                  <c:v>7.1360000000000007E-2</c:v>
                </c:pt>
                <c:pt idx="155" formatCode="General">
                  <c:v>7.1819999999999995E-2</c:v>
                </c:pt>
                <c:pt idx="156" formatCode="General">
                  <c:v>7.2279999999999997E-2</c:v>
                </c:pt>
                <c:pt idx="157" formatCode="General">
                  <c:v>7.2739999999999999E-2</c:v>
                </c:pt>
                <c:pt idx="158" formatCode="General">
                  <c:v>7.3200000000000001E-2</c:v>
                </c:pt>
                <c:pt idx="159" formatCode="General">
                  <c:v>7.3660000000000003E-2</c:v>
                </c:pt>
                <c:pt idx="160" formatCode="General">
                  <c:v>7.4130000000000001E-2</c:v>
                </c:pt>
                <c:pt idx="161" formatCode="General">
                  <c:v>7.4590000000000004E-2</c:v>
                </c:pt>
                <c:pt idx="162" formatCode="General">
                  <c:v>7.5050000000000006E-2</c:v>
                </c:pt>
                <c:pt idx="163" formatCode="General">
                  <c:v>7.5509999999999994E-2</c:v>
                </c:pt>
                <c:pt idx="164" formatCode="General">
                  <c:v>7.5969999999999996E-2</c:v>
                </c:pt>
                <c:pt idx="165" formatCode="General">
                  <c:v>7.6429999999999998E-2</c:v>
                </c:pt>
                <c:pt idx="166" formatCode="General">
                  <c:v>7.689E-2</c:v>
                </c:pt>
                <c:pt idx="167" formatCode="General">
                  <c:v>7.7350000000000002E-2</c:v>
                </c:pt>
                <c:pt idx="168" formatCode="General">
                  <c:v>7.7810000000000004E-2</c:v>
                </c:pt>
                <c:pt idx="169" formatCode="General">
                  <c:v>7.8270000000000006E-2</c:v>
                </c:pt>
                <c:pt idx="170" formatCode="General">
                  <c:v>7.8729999999999994E-2</c:v>
                </c:pt>
                <c:pt idx="171" formatCode="General">
                  <c:v>7.9189999999999997E-2</c:v>
                </c:pt>
                <c:pt idx="172" formatCode="General">
                  <c:v>7.9649999999999999E-2</c:v>
                </c:pt>
                <c:pt idx="173" formatCode="General">
                  <c:v>8.0110000000000001E-2</c:v>
                </c:pt>
                <c:pt idx="174" formatCode="General">
                  <c:v>8.0570000000000003E-2</c:v>
                </c:pt>
                <c:pt idx="175" formatCode="General">
                  <c:v>8.1030000000000005E-2</c:v>
                </c:pt>
                <c:pt idx="176" formatCode="General">
                  <c:v>8.1490000000000007E-2</c:v>
                </c:pt>
                <c:pt idx="177" formatCode="General">
                  <c:v>8.1949999999999995E-2</c:v>
                </c:pt>
                <c:pt idx="178" formatCode="General">
                  <c:v>8.2409999999999997E-2</c:v>
                </c:pt>
                <c:pt idx="179" formatCode="General">
                  <c:v>8.2869999999999999E-2</c:v>
                </c:pt>
                <c:pt idx="180" formatCode="General">
                  <c:v>8.3330000000000001E-2</c:v>
                </c:pt>
                <c:pt idx="181" formatCode="General">
                  <c:v>8.3790000000000003E-2</c:v>
                </c:pt>
                <c:pt idx="182" formatCode="General">
                  <c:v>8.4250000000000005E-2</c:v>
                </c:pt>
                <c:pt idx="183" formatCode="General">
                  <c:v>8.4709999999999994E-2</c:v>
                </c:pt>
                <c:pt idx="184" formatCode="General">
                  <c:v>8.5169999999999996E-2</c:v>
                </c:pt>
                <c:pt idx="185" formatCode="General">
                  <c:v>8.5639999999999994E-2</c:v>
                </c:pt>
                <c:pt idx="186" formatCode="General">
                  <c:v>8.6099999999999996E-2</c:v>
                </c:pt>
                <c:pt idx="187" formatCode="General">
                  <c:v>8.6559999999999998E-2</c:v>
                </c:pt>
                <c:pt idx="188" formatCode="General">
                  <c:v>8.702E-2</c:v>
                </c:pt>
                <c:pt idx="189" formatCode="General">
                  <c:v>8.7480000000000002E-2</c:v>
                </c:pt>
                <c:pt idx="190" formatCode="General">
                  <c:v>8.7940000000000004E-2</c:v>
                </c:pt>
                <c:pt idx="191" formatCode="General">
                  <c:v>8.8400000000000006E-2</c:v>
                </c:pt>
                <c:pt idx="192" formatCode="General">
                  <c:v>8.8859999999999995E-2</c:v>
                </c:pt>
                <c:pt idx="193" formatCode="General">
                  <c:v>8.9319999999999997E-2</c:v>
                </c:pt>
                <c:pt idx="194" formatCode="General">
                  <c:v>8.9779999999999999E-2</c:v>
                </c:pt>
                <c:pt idx="195" formatCode="General">
                  <c:v>9.0240000000000001E-2</c:v>
                </c:pt>
                <c:pt idx="196" formatCode="General">
                  <c:v>9.0700000000000003E-2</c:v>
                </c:pt>
                <c:pt idx="197" formatCode="General">
                  <c:v>9.1160000000000005E-2</c:v>
                </c:pt>
                <c:pt idx="198" formatCode="General">
                  <c:v>9.1619999999999993E-2</c:v>
                </c:pt>
                <c:pt idx="199" formatCode="General">
                  <c:v>9.2079999999999995E-2</c:v>
                </c:pt>
                <c:pt idx="200" formatCode="General">
                  <c:v>9.2539999999999997E-2</c:v>
                </c:pt>
                <c:pt idx="201" formatCode="General">
                  <c:v>9.2999999999999999E-2</c:v>
                </c:pt>
                <c:pt idx="202" formatCode="General">
                  <c:v>9.3460000000000001E-2</c:v>
                </c:pt>
                <c:pt idx="203" formatCode="General">
                  <c:v>9.3920000000000003E-2</c:v>
                </c:pt>
                <c:pt idx="204" formatCode="General">
                  <c:v>9.4380000000000006E-2</c:v>
                </c:pt>
                <c:pt idx="205" formatCode="General">
                  <c:v>9.4839999999999994E-2</c:v>
                </c:pt>
                <c:pt idx="206" formatCode="General">
                  <c:v>9.5299999999999996E-2</c:v>
                </c:pt>
                <c:pt idx="207" formatCode="General">
                  <c:v>9.5759999999999998E-2</c:v>
                </c:pt>
                <c:pt idx="208" formatCode="General">
                  <c:v>9.622E-2</c:v>
                </c:pt>
                <c:pt idx="209" formatCode="General">
                  <c:v>9.6689999999999998E-2</c:v>
                </c:pt>
                <c:pt idx="210" formatCode="General">
                  <c:v>9.715E-2</c:v>
                </c:pt>
                <c:pt idx="211" formatCode="General">
                  <c:v>9.7610000000000002E-2</c:v>
                </c:pt>
                <c:pt idx="212" formatCode="General">
                  <c:v>9.8070000000000004E-2</c:v>
                </c:pt>
                <c:pt idx="213" formatCode="General">
                  <c:v>9.8530000000000006E-2</c:v>
                </c:pt>
                <c:pt idx="214" formatCode="General">
                  <c:v>9.8989999999999995E-2</c:v>
                </c:pt>
                <c:pt idx="215" formatCode="General">
                  <c:v>9.9449999999999997E-2</c:v>
                </c:pt>
                <c:pt idx="216" formatCode="General">
                  <c:v>9.9909999999999999E-2</c:v>
                </c:pt>
                <c:pt idx="217" formatCode="General">
                  <c:v>0.10037</c:v>
                </c:pt>
                <c:pt idx="218" formatCode="General">
                  <c:v>0.10083</c:v>
                </c:pt>
                <c:pt idx="219" formatCode="General">
                  <c:v>0.10129000000000001</c:v>
                </c:pt>
                <c:pt idx="220" formatCode="General">
                  <c:v>0.10174999999999999</c:v>
                </c:pt>
                <c:pt idx="221" formatCode="General">
                  <c:v>0.10221</c:v>
                </c:pt>
                <c:pt idx="222" formatCode="General">
                  <c:v>0.10267</c:v>
                </c:pt>
                <c:pt idx="223" formatCode="General">
                  <c:v>0.10313</c:v>
                </c:pt>
                <c:pt idx="224" formatCode="General">
                  <c:v>0.10359</c:v>
                </c:pt>
                <c:pt idx="225" formatCode="General">
                  <c:v>0.10405</c:v>
                </c:pt>
                <c:pt idx="226" formatCode="General">
                  <c:v>0.10451000000000001</c:v>
                </c:pt>
                <c:pt idx="227" formatCode="General">
                  <c:v>0.10496999999999999</c:v>
                </c:pt>
                <c:pt idx="228" formatCode="General">
                  <c:v>0.10543</c:v>
                </c:pt>
                <c:pt idx="229" formatCode="General">
                  <c:v>0.10589</c:v>
                </c:pt>
                <c:pt idx="230" formatCode="General">
                  <c:v>0.10635</c:v>
                </c:pt>
                <c:pt idx="231" formatCode="General">
                  <c:v>0.10681</c:v>
                </c:pt>
                <c:pt idx="232" formatCode="General">
                  <c:v>0.10727</c:v>
                </c:pt>
                <c:pt idx="233" formatCode="General">
                  <c:v>0.10773000000000001</c:v>
                </c:pt>
                <c:pt idx="234" formatCode="General">
                  <c:v>0.1082</c:v>
                </c:pt>
                <c:pt idx="235" formatCode="General">
                  <c:v>0.10866000000000001</c:v>
                </c:pt>
                <c:pt idx="236" formatCode="General">
                  <c:v>0.10911999999999999</c:v>
                </c:pt>
                <c:pt idx="237" formatCode="General">
                  <c:v>0.10958</c:v>
                </c:pt>
                <c:pt idx="238" formatCode="General">
                  <c:v>0.11004</c:v>
                </c:pt>
                <c:pt idx="239" formatCode="General">
                  <c:v>0.1105</c:v>
                </c:pt>
                <c:pt idx="240" formatCode="General">
                  <c:v>0.11096</c:v>
                </c:pt>
                <c:pt idx="241" formatCode="General">
                  <c:v>0.11142000000000001</c:v>
                </c:pt>
                <c:pt idx="242" formatCode="General">
                  <c:v>0.11187999999999999</c:v>
                </c:pt>
                <c:pt idx="243" formatCode="General">
                  <c:v>0.11234</c:v>
                </c:pt>
                <c:pt idx="244" formatCode="General">
                  <c:v>0.1128</c:v>
                </c:pt>
                <c:pt idx="245" formatCode="General">
                  <c:v>0.11326</c:v>
                </c:pt>
                <c:pt idx="246" formatCode="General">
                  <c:v>0.11372</c:v>
                </c:pt>
                <c:pt idx="247" formatCode="General">
                  <c:v>0.11418</c:v>
                </c:pt>
                <c:pt idx="248" formatCode="General">
                  <c:v>0.11464000000000001</c:v>
                </c:pt>
                <c:pt idx="249" formatCode="General">
                  <c:v>0.11509999999999999</c:v>
                </c:pt>
                <c:pt idx="250" formatCode="General">
                  <c:v>0.11556</c:v>
                </c:pt>
                <c:pt idx="251" formatCode="General">
                  <c:v>0.11602</c:v>
                </c:pt>
                <c:pt idx="252" formatCode="General">
                  <c:v>0.11648</c:v>
                </c:pt>
                <c:pt idx="253" formatCode="General">
                  <c:v>0.11694</c:v>
                </c:pt>
                <c:pt idx="254" formatCode="General">
                  <c:v>0.1174</c:v>
                </c:pt>
                <c:pt idx="255" formatCode="General">
                  <c:v>0.11786000000000001</c:v>
                </c:pt>
                <c:pt idx="256" formatCode="General">
                  <c:v>0.11831999999999999</c:v>
                </c:pt>
                <c:pt idx="257" formatCode="General">
                  <c:v>0.11878</c:v>
                </c:pt>
                <c:pt idx="258" formatCode="General">
                  <c:v>0.11924</c:v>
                </c:pt>
                <c:pt idx="259" formatCode="General">
                  <c:v>0.11971</c:v>
                </c:pt>
                <c:pt idx="260" formatCode="General">
                  <c:v>0.12017</c:v>
                </c:pt>
                <c:pt idx="261" formatCode="General">
                  <c:v>0.12063</c:v>
                </c:pt>
                <c:pt idx="262" formatCode="General">
                  <c:v>0.12109</c:v>
                </c:pt>
                <c:pt idx="263" formatCode="General">
                  <c:v>0.12155000000000001</c:v>
                </c:pt>
                <c:pt idx="264" formatCode="General">
                  <c:v>0.12200999999999999</c:v>
                </c:pt>
                <c:pt idx="265" formatCode="General">
                  <c:v>0.12247</c:v>
                </c:pt>
                <c:pt idx="266" formatCode="General">
                  <c:v>0.12293</c:v>
                </c:pt>
                <c:pt idx="267" formatCode="General">
                  <c:v>0.12339</c:v>
                </c:pt>
                <c:pt idx="268" formatCode="General">
                  <c:v>0.12385</c:v>
                </c:pt>
                <c:pt idx="269" formatCode="General">
                  <c:v>0.12431</c:v>
                </c:pt>
                <c:pt idx="270" formatCode="General">
                  <c:v>0.12477000000000001</c:v>
                </c:pt>
                <c:pt idx="271" formatCode="General">
                  <c:v>0.12523000000000001</c:v>
                </c:pt>
                <c:pt idx="272" formatCode="General">
                  <c:v>0.12569</c:v>
                </c:pt>
                <c:pt idx="273" formatCode="General">
                  <c:v>0.12615000000000001</c:v>
                </c:pt>
                <c:pt idx="274" formatCode="General">
                  <c:v>0.12661</c:v>
                </c:pt>
                <c:pt idx="275" formatCode="General">
                  <c:v>0.12706999999999999</c:v>
                </c:pt>
                <c:pt idx="276" formatCode="General">
                  <c:v>0.12753</c:v>
                </c:pt>
                <c:pt idx="277" formatCode="General">
                  <c:v>0.12798999999999999</c:v>
                </c:pt>
                <c:pt idx="278" formatCode="General">
                  <c:v>0.12845000000000001</c:v>
                </c:pt>
                <c:pt idx="279" formatCode="General">
                  <c:v>0.12891</c:v>
                </c:pt>
                <c:pt idx="280" formatCode="General">
                  <c:v>0.12937000000000001</c:v>
                </c:pt>
                <c:pt idx="281" formatCode="General">
                  <c:v>0.12983</c:v>
                </c:pt>
                <c:pt idx="282" formatCode="General">
                  <c:v>0.13028999999999999</c:v>
                </c:pt>
                <c:pt idx="283" formatCode="General">
                  <c:v>0.13075999999999999</c:v>
                </c:pt>
                <c:pt idx="284" formatCode="General">
                  <c:v>0.13122</c:v>
                </c:pt>
                <c:pt idx="285" formatCode="General">
                  <c:v>0.13167999999999999</c:v>
                </c:pt>
                <c:pt idx="286" formatCode="General">
                  <c:v>0.13214000000000001</c:v>
                </c:pt>
                <c:pt idx="287" formatCode="General">
                  <c:v>0.1326</c:v>
                </c:pt>
                <c:pt idx="288" formatCode="General">
                  <c:v>0.13306000000000001</c:v>
                </c:pt>
                <c:pt idx="289" formatCode="General">
                  <c:v>0.13352</c:v>
                </c:pt>
                <c:pt idx="290" formatCode="General">
                  <c:v>0.13397999999999999</c:v>
                </c:pt>
                <c:pt idx="291" formatCode="General">
                  <c:v>0.13444</c:v>
                </c:pt>
                <c:pt idx="292" formatCode="General">
                  <c:v>0.13489999999999999</c:v>
                </c:pt>
                <c:pt idx="293" formatCode="General">
                  <c:v>0.13536000000000001</c:v>
                </c:pt>
                <c:pt idx="294" formatCode="General">
                  <c:v>0.13582</c:v>
                </c:pt>
                <c:pt idx="295" formatCode="General">
                  <c:v>0.13628000000000001</c:v>
                </c:pt>
                <c:pt idx="296" formatCode="General">
                  <c:v>0.13674</c:v>
                </c:pt>
                <c:pt idx="297" formatCode="General">
                  <c:v>0.13719999999999999</c:v>
                </c:pt>
                <c:pt idx="298" formatCode="General">
                  <c:v>0.13766</c:v>
                </c:pt>
                <c:pt idx="299" formatCode="General">
                  <c:v>0.13811999999999999</c:v>
                </c:pt>
                <c:pt idx="300" formatCode="General">
                  <c:v>0.13858000000000001</c:v>
                </c:pt>
                <c:pt idx="301" formatCode="General">
                  <c:v>0.13904</c:v>
                </c:pt>
                <c:pt idx="302" formatCode="General">
                  <c:v>0.13950000000000001</c:v>
                </c:pt>
                <c:pt idx="303" formatCode="General">
                  <c:v>0.13996</c:v>
                </c:pt>
                <c:pt idx="304" formatCode="General">
                  <c:v>0.14041999999999999</c:v>
                </c:pt>
                <c:pt idx="305" formatCode="General">
                  <c:v>0.14088000000000001</c:v>
                </c:pt>
                <c:pt idx="306" formatCode="General">
                  <c:v>0.14133999999999999</c:v>
                </c:pt>
                <c:pt idx="307" formatCode="General">
                  <c:v>0.14180000000000001</c:v>
                </c:pt>
                <c:pt idx="308" formatCode="General">
                  <c:v>0.14227000000000001</c:v>
                </c:pt>
                <c:pt idx="309" formatCode="General">
                  <c:v>0.14273</c:v>
                </c:pt>
                <c:pt idx="310" formatCode="General">
                  <c:v>0.14319000000000001</c:v>
                </c:pt>
                <c:pt idx="311" formatCode="General">
                  <c:v>0.14365</c:v>
                </c:pt>
                <c:pt idx="312" formatCode="General">
                  <c:v>0.14410999999999999</c:v>
                </c:pt>
                <c:pt idx="313" formatCode="General">
                  <c:v>0.14457</c:v>
                </c:pt>
                <c:pt idx="314" formatCode="General">
                  <c:v>0.14502999999999999</c:v>
                </c:pt>
                <c:pt idx="315" formatCode="General">
                  <c:v>0.14549000000000001</c:v>
                </c:pt>
                <c:pt idx="316" formatCode="General">
                  <c:v>0.14595</c:v>
                </c:pt>
                <c:pt idx="317" formatCode="General">
                  <c:v>0.14641000000000001</c:v>
                </c:pt>
                <c:pt idx="318" formatCode="General">
                  <c:v>0.14687</c:v>
                </c:pt>
                <c:pt idx="319" formatCode="General">
                  <c:v>0.14732999999999999</c:v>
                </c:pt>
                <c:pt idx="320" formatCode="General">
                  <c:v>0.14779</c:v>
                </c:pt>
                <c:pt idx="321" formatCode="General">
                  <c:v>0.14824999999999999</c:v>
                </c:pt>
                <c:pt idx="322" formatCode="General">
                  <c:v>0.14871000000000001</c:v>
                </c:pt>
                <c:pt idx="323" formatCode="General">
                  <c:v>0.14917</c:v>
                </c:pt>
                <c:pt idx="324" formatCode="General">
                  <c:v>0.14963000000000001</c:v>
                </c:pt>
                <c:pt idx="325" formatCode="General">
                  <c:v>0.15009</c:v>
                </c:pt>
                <c:pt idx="326" formatCode="General">
                  <c:v>0.15054999999999999</c:v>
                </c:pt>
                <c:pt idx="327" formatCode="General">
                  <c:v>0.15101000000000001</c:v>
                </c:pt>
                <c:pt idx="328" formatCode="General">
                  <c:v>0.15146999999999999</c:v>
                </c:pt>
                <c:pt idx="329" formatCode="General">
                  <c:v>0.15193000000000001</c:v>
                </c:pt>
                <c:pt idx="330" formatCode="General">
                  <c:v>0.15239</c:v>
                </c:pt>
                <c:pt idx="331" formatCode="General">
                  <c:v>0.15285000000000001</c:v>
                </c:pt>
                <c:pt idx="332" formatCode="General">
                  <c:v>0.15331</c:v>
                </c:pt>
                <c:pt idx="333" formatCode="General">
                  <c:v>0.15378</c:v>
                </c:pt>
                <c:pt idx="334" formatCode="General">
                  <c:v>0.15423999999999999</c:v>
                </c:pt>
                <c:pt idx="335" formatCode="General">
                  <c:v>0.1547</c:v>
                </c:pt>
                <c:pt idx="336" formatCode="General">
                  <c:v>0.15515999999999999</c:v>
                </c:pt>
                <c:pt idx="337" formatCode="General">
                  <c:v>0.15562000000000001</c:v>
                </c:pt>
                <c:pt idx="338" formatCode="General">
                  <c:v>0.15608</c:v>
                </c:pt>
                <c:pt idx="339" formatCode="General">
                  <c:v>0.15654000000000001</c:v>
                </c:pt>
                <c:pt idx="340" formatCode="General">
                  <c:v>0.157</c:v>
                </c:pt>
                <c:pt idx="341" formatCode="General">
                  <c:v>0.15745999999999999</c:v>
                </c:pt>
                <c:pt idx="342" formatCode="General">
                  <c:v>0.15792</c:v>
                </c:pt>
                <c:pt idx="343" formatCode="General">
                  <c:v>0.15837999999999999</c:v>
                </c:pt>
                <c:pt idx="344" formatCode="General">
                  <c:v>0.15884000000000001</c:v>
                </c:pt>
                <c:pt idx="345" formatCode="General">
                  <c:v>0.1593</c:v>
                </c:pt>
                <c:pt idx="346" formatCode="General">
                  <c:v>0.15976000000000001</c:v>
                </c:pt>
                <c:pt idx="347" formatCode="General">
                  <c:v>0.16022</c:v>
                </c:pt>
                <c:pt idx="348" formatCode="General">
                  <c:v>0.16067999999999999</c:v>
                </c:pt>
                <c:pt idx="349" formatCode="General">
                  <c:v>0.16114000000000001</c:v>
                </c:pt>
                <c:pt idx="350" formatCode="General">
                  <c:v>0.16159999999999999</c:v>
                </c:pt>
                <c:pt idx="351" formatCode="General">
                  <c:v>0.16206000000000001</c:v>
                </c:pt>
                <c:pt idx="352" formatCode="General">
                  <c:v>0.16252</c:v>
                </c:pt>
                <c:pt idx="353" formatCode="General">
                  <c:v>0.16298000000000001</c:v>
                </c:pt>
                <c:pt idx="354" formatCode="General">
                  <c:v>0.16344</c:v>
                </c:pt>
                <c:pt idx="355" formatCode="General">
                  <c:v>0.16389999999999999</c:v>
                </c:pt>
                <c:pt idx="356" formatCode="General">
                  <c:v>0.16436000000000001</c:v>
                </c:pt>
                <c:pt idx="357" formatCode="General">
                  <c:v>0.16483</c:v>
                </c:pt>
                <c:pt idx="358" formatCode="General">
                  <c:v>0.16528999999999999</c:v>
                </c:pt>
                <c:pt idx="359" formatCode="General">
                  <c:v>0.16575000000000001</c:v>
                </c:pt>
                <c:pt idx="360" formatCode="General">
                  <c:v>0.16621</c:v>
                </c:pt>
                <c:pt idx="361" formatCode="General">
                  <c:v>0.16667000000000001</c:v>
                </c:pt>
                <c:pt idx="362" formatCode="General">
                  <c:v>0.16713</c:v>
                </c:pt>
                <c:pt idx="363" formatCode="General">
                  <c:v>0.16758999999999999</c:v>
                </c:pt>
                <c:pt idx="364" formatCode="General">
                  <c:v>0.16805</c:v>
                </c:pt>
                <c:pt idx="365" formatCode="General">
                  <c:v>0.16850999999999999</c:v>
                </c:pt>
                <c:pt idx="366" formatCode="General">
                  <c:v>0.16897000000000001</c:v>
                </c:pt>
                <c:pt idx="367" formatCode="General">
                  <c:v>0.16943</c:v>
                </c:pt>
                <c:pt idx="368" formatCode="General">
                  <c:v>0.16989000000000001</c:v>
                </c:pt>
                <c:pt idx="369" formatCode="General">
                  <c:v>0.17035</c:v>
                </c:pt>
                <c:pt idx="370" formatCode="General">
                  <c:v>0.17080999999999999</c:v>
                </c:pt>
                <c:pt idx="371" formatCode="General">
                  <c:v>0.17127000000000001</c:v>
                </c:pt>
                <c:pt idx="372" formatCode="General">
                  <c:v>0.17172999999999999</c:v>
                </c:pt>
                <c:pt idx="373" formatCode="General">
                  <c:v>0.17219000000000001</c:v>
                </c:pt>
                <c:pt idx="374" formatCode="General">
                  <c:v>0.17265</c:v>
                </c:pt>
                <c:pt idx="375" formatCode="General">
                  <c:v>0.17311000000000001</c:v>
                </c:pt>
                <c:pt idx="376" formatCode="General">
                  <c:v>0.17357</c:v>
                </c:pt>
                <c:pt idx="377" formatCode="General">
                  <c:v>0.17402999999999999</c:v>
                </c:pt>
                <c:pt idx="378" formatCode="General">
                  <c:v>0.17449000000000001</c:v>
                </c:pt>
                <c:pt idx="379" formatCode="General">
                  <c:v>0.17494999999999999</c:v>
                </c:pt>
                <c:pt idx="380" formatCode="General">
                  <c:v>0.17541000000000001</c:v>
                </c:pt>
                <c:pt idx="381" formatCode="General">
                  <c:v>0.17587</c:v>
                </c:pt>
                <c:pt idx="382" formatCode="General">
                  <c:v>0.17634</c:v>
                </c:pt>
                <c:pt idx="383" formatCode="General">
                  <c:v>0.17680000000000001</c:v>
                </c:pt>
                <c:pt idx="384" formatCode="General">
                  <c:v>0.17726</c:v>
                </c:pt>
                <c:pt idx="385" formatCode="General">
                  <c:v>0.17771999999999999</c:v>
                </c:pt>
                <c:pt idx="386" formatCode="General">
                  <c:v>0.17818000000000001</c:v>
                </c:pt>
                <c:pt idx="387" formatCode="General">
                  <c:v>0.17863999999999999</c:v>
                </c:pt>
                <c:pt idx="388" formatCode="General">
                  <c:v>0.17910000000000001</c:v>
                </c:pt>
                <c:pt idx="389" formatCode="General">
                  <c:v>0.17956</c:v>
                </c:pt>
                <c:pt idx="390" formatCode="General">
                  <c:v>0.18002000000000001</c:v>
                </c:pt>
                <c:pt idx="391" formatCode="General">
                  <c:v>0.18048</c:v>
                </c:pt>
                <c:pt idx="392" formatCode="General">
                  <c:v>0.18093999999999999</c:v>
                </c:pt>
                <c:pt idx="393" formatCode="General">
                  <c:v>0.18140000000000001</c:v>
                </c:pt>
                <c:pt idx="394" formatCode="General">
                  <c:v>0.18185999999999999</c:v>
                </c:pt>
                <c:pt idx="395" formatCode="General">
                  <c:v>0.18232000000000001</c:v>
                </c:pt>
                <c:pt idx="396" formatCode="General">
                  <c:v>0.18278</c:v>
                </c:pt>
                <c:pt idx="397" formatCode="General">
                  <c:v>0.18323999999999999</c:v>
                </c:pt>
                <c:pt idx="398" formatCode="General">
                  <c:v>0.1837</c:v>
                </c:pt>
                <c:pt idx="399" formatCode="General">
                  <c:v>0.18415999999999999</c:v>
                </c:pt>
                <c:pt idx="400" formatCode="General">
                  <c:v>0.18462000000000001</c:v>
                </c:pt>
                <c:pt idx="401" formatCode="General">
                  <c:v>0.18507999999999999</c:v>
                </c:pt>
                <c:pt idx="402" formatCode="General">
                  <c:v>0.18554000000000001</c:v>
                </c:pt>
                <c:pt idx="403" formatCode="General">
                  <c:v>0.186</c:v>
                </c:pt>
                <c:pt idx="404" formatCode="General">
                  <c:v>0.18645999999999999</c:v>
                </c:pt>
                <c:pt idx="405" formatCode="General">
                  <c:v>0.18692</c:v>
                </c:pt>
                <c:pt idx="406" formatCode="General">
                  <c:v>0.18737999999999999</c:v>
                </c:pt>
                <c:pt idx="407" formatCode="General">
                  <c:v>0.18784999999999999</c:v>
                </c:pt>
                <c:pt idx="408" formatCode="General">
                  <c:v>0.18831000000000001</c:v>
                </c:pt>
                <c:pt idx="409" formatCode="General">
                  <c:v>0.18876999999999999</c:v>
                </c:pt>
                <c:pt idx="410" formatCode="General">
                  <c:v>0.18923000000000001</c:v>
                </c:pt>
                <c:pt idx="411" formatCode="General">
                  <c:v>0.18969</c:v>
                </c:pt>
                <c:pt idx="412" formatCode="General">
                  <c:v>0.19015000000000001</c:v>
                </c:pt>
                <c:pt idx="413" formatCode="General">
                  <c:v>0.19061</c:v>
                </c:pt>
                <c:pt idx="414" formatCode="General">
                  <c:v>0.19106999999999999</c:v>
                </c:pt>
                <c:pt idx="415" formatCode="General">
                  <c:v>0.19153000000000001</c:v>
                </c:pt>
                <c:pt idx="416" formatCode="General">
                  <c:v>0.19198999999999999</c:v>
                </c:pt>
                <c:pt idx="417" formatCode="General">
                  <c:v>0.19245000000000001</c:v>
                </c:pt>
                <c:pt idx="418" formatCode="General">
                  <c:v>0.19291</c:v>
                </c:pt>
                <c:pt idx="419" formatCode="General">
                  <c:v>0.19336999999999999</c:v>
                </c:pt>
                <c:pt idx="420" formatCode="General">
                  <c:v>0.19383</c:v>
                </c:pt>
                <c:pt idx="421" formatCode="General">
                  <c:v>0.19428999999999999</c:v>
                </c:pt>
                <c:pt idx="422" formatCode="General">
                  <c:v>0.19475000000000001</c:v>
                </c:pt>
                <c:pt idx="423" formatCode="General">
                  <c:v>0.19520999999999999</c:v>
                </c:pt>
                <c:pt idx="424" formatCode="General">
                  <c:v>0.19567000000000001</c:v>
                </c:pt>
                <c:pt idx="425" formatCode="General">
                  <c:v>0.19613</c:v>
                </c:pt>
                <c:pt idx="426" formatCode="General">
                  <c:v>0.19658999999999999</c:v>
                </c:pt>
                <c:pt idx="427" formatCode="General">
                  <c:v>0.19705</c:v>
                </c:pt>
                <c:pt idx="428" formatCode="General">
                  <c:v>0.19750999999999999</c:v>
                </c:pt>
                <c:pt idx="429" formatCode="General">
                  <c:v>0.19797000000000001</c:v>
                </c:pt>
                <c:pt idx="430" formatCode="General">
                  <c:v>0.19843</c:v>
                </c:pt>
                <c:pt idx="431" formatCode="General">
                  <c:v>0.19889999999999999</c:v>
                </c:pt>
                <c:pt idx="432" formatCode="General">
                  <c:v>0.19936000000000001</c:v>
                </c:pt>
                <c:pt idx="433" formatCode="General">
                  <c:v>0.19982</c:v>
                </c:pt>
                <c:pt idx="434" formatCode="General">
                  <c:v>0.20028000000000001</c:v>
                </c:pt>
                <c:pt idx="435" formatCode="General">
                  <c:v>0.20074</c:v>
                </c:pt>
                <c:pt idx="436" formatCode="General">
                  <c:v>0.20119999999999999</c:v>
                </c:pt>
                <c:pt idx="437" formatCode="General">
                  <c:v>0.20166000000000001</c:v>
                </c:pt>
                <c:pt idx="438" formatCode="General">
                  <c:v>0.20211999999999999</c:v>
                </c:pt>
                <c:pt idx="439" formatCode="General">
                  <c:v>0.20258000000000001</c:v>
                </c:pt>
                <c:pt idx="440" formatCode="General">
                  <c:v>0.20304</c:v>
                </c:pt>
                <c:pt idx="441" formatCode="General">
                  <c:v>0.20349999999999999</c:v>
                </c:pt>
                <c:pt idx="442" formatCode="General">
                  <c:v>0.20396</c:v>
                </c:pt>
                <c:pt idx="443" formatCode="General">
                  <c:v>0.20441999999999999</c:v>
                </c:pt>
                <c:pt idx="444" formatCode="General">
                  <c:v>0.20488000000000001</c:v>
                </c:pt>
                <c:pt idx="445" formatCode="General">
                  <c:v>0.20533999999999999</c:v>
                </c:pt>
                <c:pt idx="446" formatCode="General">
                  <c:v>0.20580000000000001</c:v>
                </c:pt>
                <c:pt idx="447" formatCode="General">
                  <c:v>0.20626</c:v>
                </c:pt>
                <c:pt idx="448" formatCode="General">
                  <c:v>0.20671999999999999</c:v>
                </c:pt>
                <c:pt idx="449" formatCode="General">
                  <c:v>0.20718</c:v>
                </c:pt>
                <c:pt idx="450" formatCode="General">
                  <c:v>0.20763999999999999</c:v>
                </c:pt>
                <c:pt idx="451" formatCode="General">
                  <c:v>0.20810000000000001</c:v>
                </c:pt>
                <c:pt idx="452" formatCode="General">
                  <c:v>0.20856</c:v>
                </c:pt>
                <c:pt idx="453" formatCode="General">
                  <c:v>0.20902000000000001</c:v>
                </c:pt>
                <c:pt idx="454" formatCode="General">
                  <c:v>0.20948</c:v>
                </c:pt>
                <c:pt idx="455" formatCode="General">
                  <c:v>0.20993999999999999</c:v>
                </c:pt>
                <c:pt idx="456" formatCode="General">
                  <c:v>0.21041000000000001</c:v>
                </c:pt>
                <c:pt idx="457" formatCode="General">
                  <c:v>0.21087</c:v>
                </c:pt>
                <c:pt idx="458" formatCode="General">
                  <c:v>0.21132999999999999</c:v>
                </c:pt>
                <c:pt idx="459" formatCode="General">
                  <c:v>0.21179000000000001</c:v>
                </c:pt>
                <c:pt idx="460" formatCode="General">
                  <c:v>0.21224999999999999</c:v>
                </c:pt>
                <c:pt idx="461" formatCode="General">
                  <c:v>0.21271000000000001</c:v>
                </c:pt>
                <c:pt idx="462" formatCode="General">
                  <c:v>0.21317</c:v>
                </c:pt>
                <c:pt idx="463" formatCode="General">
                  <c:v>0.21362999999999999</c:v>
                </c:pt>
                <c:pt idx="464" formatCode="General">
                  <c:v>0.21409</c:v>
                </c:pt>
                <c:pt idx="465" formatCode="General">
                  <c:v>0.21454999999999999</c:v>
                </c:pt>
                <c:pt idx="466" formatCode="General">
                  <c:v>0.21501000000000001</c:v>
                </c:pt>
                <c:pt idx="467" formatCode="General">
                  <c:v>0.21546999999999999</c:v>
                </c:pt>
                <c:pt idx="468" formatCode="General">
                  <c:v>0.21593000000000001</c:v>
                </c:pt>
                <c:pt idx="469" formatCode="General">
                  <c:v>0.21639</c:v>
                </c:pt>
                <c:pt idx="470" formatCode="General">
                  <c:v>0.21684999999999999</c:v>
                </c:pt>
                <c:pt idx="471" formatCode="General">
                  <c:v>0.21731</c:v>
                </c:pt>
                <c:pt idx="472" formatCode="General">
                  <c:v>0.21776999999999999</c:v>
                </c:pt>
                <c:pt idx="473" formatCode="General">
                  <c:v>0.21823000000000001</c:v>
                </c:pt>
                <c:pt idx="474" formatCode="General">
                  <c:v>0.21869</c:v>
                </c:pt>
                <c:pt idx="475" formatCode="General">
                  <c:v>0.21915000000000001</c:v>
                </c:pt>
                <c:pt idx="476" formatCode="General">
                  <c:v>0.21961</c:v>
                </c:pt>
                <c:pt idx="477" formatCode="General">
                  <c:v>0.22006999999999999</c:v>
                </c:pt>
                <c:pt idx="478" formatCode="General">
                  <c:v>0.22053</c:v>
                </c:pt>
                <c:pt idx="479" formatCode="General">
                  <c:v>0.22098999999999999</c:v>
                </c:pt>
                <c:pt idx="480" formatCode="General">
                  <c:v>0.22145000000000001</c:v>
                </c:pt>
                <c:pt idx="481" formatCode="General">
                  <c:v>0.22192000000000001</c:v>
                </c:pt>
                <c:pt idx="482" formatCode="General">
                  <c:v>0.22237999999999999</c:v>
                </c:pt>
                <c:pt idx="483" formatCode="General">
                  <c:v>0.22284000000000001</c:v>
                </c:pt>
                <c:pt idx="484" formatCode="General">
                  <c:v>0.2233</c:v>
                </c:pt>
                <c:pt idx="485" formatCode="General">
                  <c:v>0.22375999999999999</c:v>
                </c:pt>
                <c:pt idx="486" formatCode="General">
                  <c:v>0.22422</c:v>
                </c:pt>
                <c:pt idx="487" formatCode="General">
                  <c:v>0.22467999999999999</c:v>
                </c:pt>
                <c:pt idx="488" formatCode="General">
                  <c:v>0.22514000000000001</c:v>
                </c:pt>
                <c:pt idx="489" formatCode="General">
                  <c:v>0.22559999999999999</c:v>
                </c:pt>
                <c:pt idx="490" formatCode="General">
                  <c:v>0.22606000000000001</c:v>
                </c:pt>
                <c:pt idx="491" formatCode="General">
                  <c:v>0.22652</c:v>
                </c:pt>
                <c:pt idx="492" formatCode="General">
                  <c:v>0.22697999999999999</c:v>
                </c:pt>
                <c:pt idx="493" formatCode="General">
                  <c:v>0.22744</c:v>
                </c:pt>
                <c:pt idx="494" formatCode="General">
                  <c:v>0.22789999999999999</c:v>
                </c:pt>
                <c:pt idx="495" formatCode="General">
                  <c:v>0.22836000000000001</c:v>
                </c:pt>
                <c:pt idx="496" formatCode="General">
                  <c:v>0.22882</c:v>
                </c:pt>
                <c:pt idx="497" formatCode="General">
                  <c:v>0.22928000000000001</c:v>
                </c:pt>
                <c:pt idx="498" formatCode="General">
                  <c:v>0.22974</c:v>
                </c:pt>
                <c:pt idx="499" formatCode="General">
                  <c:v>0.23019999999999999</c:v>
                </c:pt>
                <c:pt idx="500" formatCode="General">
                  <c:v>0.23066</c:v>
                </c:pt>
                <c:pt idx="501" formatCode="General">
                  <c:v>0.23111999999999999</c:v>
                </c:pt>
                <c:pt idx="502" formatCode="General">
                  <c:v>0.23158000000000001</c:v>
                </c:pt>
                <c:pt idx="503" formatCode="General">
                  <c:v>0.23204</c:v>
                </c:pt>
                <c:pt idx="504" formatCode="General">
                  <c:v>0.23250000000000001</c:v>
                </c:pt>
                <c:pt idx="505" formatCode="General">
                  <c:v>0.23297000000000001</c:v>
                </c:pt>
                <c:pt idx="506" formatCode="General">
                  <c:v>0.23343</c:v>
                </c:pt>
                <c:pt idx="507" formatCode="General">
                  <c:v>0.23388999999999999</c:v>
                </c:pt>
                <c:pt idx="508" formatCode="General">
                  <c:v>0.23435</c:v>
                </c:pt>
                <c:pt idx="509" formatCode="General">
                  <c:v>0.23480999999999999</c:v>
                </c:pt>
                <c:pt idx="510" formatCode="General">
                  <c:v>0.23527000000000001</c:v>
                </c:pt>
                <c:pt idx="511" formatCode="General">
                  <c:v>0.23573</c:v>
                </c:pt>
                <c:pt idx="512" formatCode="General">
                  <c:v>0.23619000000000001</c:v>
                </c:pt>
                <c:pt idx="513" formatCode="General">
                  <c:v>0.23665</c:v>
                </c:pt>
                <c:pt idx="514" formatCode="General">
                  <c:v>0.23710999999999999</c:v>
                </c:pt>
                <c:pt idx="515" formatCode="General">
                  <c:v>0.23757</c:v>
                </c:pt>
                <c:pt idx="516" formatCode="General">
                  <c:v>0.23802999999999999</c:v>
                </c:pt>
                <c:pt idx="517" formatCode="General">
                  <c:v>0.23849000000000001</c:v>
                </c:pt>
                <c:pt idx="518" formatCode="General">
                  <c:v>0.23895</c:v>
                </c:pt>
                <c:pt idx="519" formatCode="General">
                  <c:v>0.23941000000000001</c:v>
                </c:pt>
                <c:pt idx="520" formatCode="General">
                  <c:v>0.23987</c:v>
                </c:pt>
                <c:pt idx="521" formatCode="General">
                  <c:v>0.24032999999999999</c:v>
                </c:pt>
                <c:pt idx="522" formatCode="General">
                  <c:v>0.24079</c:v>
                </c:pt>
                <c:pt idx="523" formatCode="General">
                  <c:v>0.24124999999999999</c:v>
                </c:pt>
                <c:pt idx="524" formatCode="General">
                  <c:v>0.24171000000000001</c:v>
                </c:pt>
                <c:pt idx="525" formatCode="General">
                  <c:v>0.24217</c:v>
                </c:pt>
                <c:pt idx="526" formatCode="General">
                  <c:v>0.24263000000000001</c:v>
                </c:pt>
                <c:pt idx="527" formatCode="General">
                  <c:v>0.24309</c:v>
                </c:pt>
                <c:pt idx="528" formatCode="General">
                  <c:v>0.24354999999999999</c:v>
                </c:pt>
                <c:pt idx="529" formatCode="General">
                  <c:v>0.24401</c:v>
                </c:pt>
                <c:pt idx="530" formatCode="General">
                  <c:v>0.24448</c:v>
                </c:pt>
                <c:pt idx="531" formatCode="General">
                  <c:v>0.24493999999999999</c:v>
                </c:pt>
                <c:pt idx="532" formatCode="General">
                  <c:v>0.24540000000000001</c:v>
                </c:pt>
                <c:pt idx="533" formatCode="General">
                  <c:v>0.24586</c:v>
                </c:pt>
                <c:pt idx="534" formatCode="General">
                  <c:v>0.24632000000000001</c:v>
                </c:pt>
                <c:pt idx="535" formatCode="General">
                  <c:v>0.24678</c:v>
                </c:pt>
                <c:pt idx="536" formatCode="General">
                  <c:v>0.24723999999999999</c:v>
                </c:pt>
                <c:pt idx="537" formatCode="General">
                  <c:v>0.2477</c:v>
                </c:pt>
                <c:pt idx="538" formatCode="General">
                  <c:v>0.24815999999999999</c:v>
                </c:pt>
                <c:pt idx="539" formatCode="General">
                  <c:v>0.24862000000000001</c:v>
                </c:pt>
                <c:pt idx="540" formatCode="General">
                  <c:v>0.24908</c:v>
                </c:pt>
                <c:pt idx="541" formatCode="General">
                  <c:v>0.24954000000000001</c:v>
                </c:pt>
                <c:pt idx="542" formatCode="General">
                  <c:v>0.25</c:v>
                </c:pt>
                <c:pt idx="543" formatCode="General">
                  <c:v>0.25046000000000002</c:v>
                </c:pt>
                <c:pt idx="544" formatCode="General">
                  <c:v>0.25091999999999998</c:v>
                </c:pt>
                <c:pt idx="545" formatCode="General">
                  <c:v>0.25137999999999999</c:v>
                </c:pt>
                <c:pt idx="546" formatCode="General">
                  <c:v>0.25184000000000001</c:v>
                </c:pt>
                <c:pt idx="547" formatCode="General">
                  <c:v>0.25230000000000002</c:v>
                </c:pt>
                <c:pt idx="548" formatCode="General">
                  <c:v>0.25275999999999998</c:v>
                </c:pt>
                <c:pt idx="549" formatCode="General">
                  <c:v>0.25322</c:v>
                </c:pt>
                <c:pt idx="550" formatCode="General">
                  <c:v>0.25368000000000002</c:v>
                </c:pt>
                <c:pt idx="551" formatCode="General">
                  <c:v>0.25413999999999998</c:v>
                </c:pt>
                <c:pt idx="552" formatCode="General">
                  <c:v>0.25459999999999999</c:v>
                </c:pt>
                <c:pt idx="553" formatCode="General">
                  <c:v>0.25506000000000001</c:v>
                </c:pt>
                <c:pt idx="554" formatCode="General">
                  <c:v>0.25552000000000002</c:v>
                </c:pt>
                <c:pt idx="555" formatCode="General">
                  <c:v>0.25599</c:v>
                </c:pt>
                <c:pt idx="556" formatCode="General">
                  <c:v>0.25645000000000001</c:v>
                </c:pt>
                <c:pt idx="557" formatCode="General">
                  <c:v>0.25691000000000003</c:v>
                </c:pt>
                <c:pt idx="558" formatCode="General">
                  <c:v>0.25736999999999999</c:v>
                </c:pt>
                <c:pt idx="559" formatCode="General">
                  <c:v>0.25783</c:v>
                </c:pt>
                <c:pt idx="560" formatCode="General">
                  <c:v>0.25829000000000002</c:v>
                </c:pt>
                <c:pt idx="561" formatCode="General">
                  <c:v>0.25874999999999998</c:v>
                </c:pt>
                <c:pt idx="562" formatCode="General">
                  <c:v>0.25921</c:v>
                </c:pt>
                <c:pt idx="563" formatCode="General">
                  <c:v>0.25967000000000001</c:v>
                </c:pt>
                <c:pt idx="564" formatCode="General">
                  <c:v>0.26012999999999997</c:v>
                </c:pt>
                <c:pt idx="565" formatCode="General">
                  <c:v>0.26058999999999999</c:v>
                </c:pt>
                <c:pt idx="566" formatCode="General">
                  <c:v>0.26105</c:v>
                </c:pt>
                <c:pt idx="567" formatCode="General">
                  <c:v>0.26151000000000002</c:v>
                </c:pt>
                <c:pt idx="568" formatCode="General">
                  <c:v>0.26196999999999998</c:v>
                </c:pt>
                <c:pt idx="569" formatCode="General">
                  <c:v>0.26243</c:v>
                </c:pt>
                <c:pt idx="570" formatCode="General">
                  <c:v>0.26289000000000001</c:v>
                </c:pt>
                <c:pt idx="571" formatCode="General">
                  <c:v>0.26334999999999997</c:v>
                </c:pt>
                <c:pt idx="572" formatCode="General">
                  <c:v>0.26380999999999999</c:v>
                </c:pt>
                <c:pt idx="573" formatCode="General">
                  <c:v>0.26427</c:v>
                </c:pt>
                <c:pt idx="574" formatCode="General">
                  <c:v>0.26473000000000002</c:v>
                </c:pt>
                <c:pt idx="575" formatCode="General">
                  <c:v>0.26518999999999998</c:v>
                </c:pt>
                <c:pt idx="576" formatCode="General">
                  <c:v>0.26565</c:v>
                </c:pt>
                <c:pt idx="577" formatCode="General">
                  <c:v>0.26611000000000001</c:v>
                </c:pt>
                <c:pt idx="578" formatCode="General">
                  <c:v>0.26656999999999997</c:v>
                </c:pt>
                <c:pt idx="579" formatCode="General">
                  <c:v>0.26702999999999999</c:v>
                </c:pt>
                <c:pt idx="580" formatCode="General">
                  <c:v>0.26750000000000002</c:v>
                </c:pt>
                <c:pt idx="581" formatCode="General">
                  <c:v>0.26795999999999998</c:v>
                </c:pt>
                <c:pt idx="582" formatCode="General">
                  <c:v>0.26841999999999999</c:v>
                </c:pt>
                <c:pt idx="583" formatCode="General">
                  <c:v>0.26888000000000001</c:v>
                </c:pt>
                <c:pt idx="584" formatCode="General">
                  <c:v>0.26934000000000002</c:v>
                </c:pt>
                <c:pt idx="585" formatCode="General">
                  <c:v>0.26979999999999998</c:v>
                </c:pt>
                <c:pt idx="586" formatCode="General">
                  <c:v>0.27026</c:v>
                </c:pt>
                <c:pt idx="587" formatCode="General">
                  <c:v>0.27072000000000002</c:v>
                </c:pt>
                <c:pt idx="588" formatCode="General">
                  <c:v>0.27117999999999998</c:v>
                </c:pt>
                <c:pt idx="589" formatCode="General">
                  <c:v>0.27163999999999999</c:v>
                </c:pt>
                <c:pt idx="590" formatCode="General">
                  <c:v>0.27210000000000001</c:v>
                </c:pt>
                <c:pt idx="591" formatCode="General">
                  <c:v>0.27256000000000002</c:v>
                </c:pt>
                <c:pt idx="592" formatCode="General">
                  <c:v>0.27301999999999998</c:v>
                </c:pt>
                <c:pt idx="593" formatCode="General">
                  <c:v>0.27348</c:v>
                </c:pt>
                <c:pt idx="594" formatCode="General">
                  <c:v>0.27394000000000002</c:v>
                </c:pt>
                <c:pt idx="595" formatCode="General">
                  <c:v>0.27439999999999998</c:v>
                </c:pt>
                <c:pt idx="596" formatCode="General">
                  <c:v>0.27485999999999999</c:v>
                </c:pt>
                <c:pt idx="597" formatCode="General">
                  <c:v>0.27532000000000001</c:v>
                </c:pt>
                <c:pt idx="598" formatCode="General">
                  <c:v>0.27578000000000003</c:v>
                </c:pt>
                <c:pt idx="599" formatCode="General">
                  <c:v>0.27623999999999999</c:v>
                </c:pt>
                <c:pt idx="600" formatCode="General">
                  <c:v>0.2767</c:v>
                </c:pt>
                <c:pt idx="601" formatCode="General">
                  <c:v>0.27716000000000002</c:v>
                </c:pt>
                <c:pt idx="602" formatCode="General">
                  <c:v>0.27761999999999998</c:v>
                </c:pt>
                <c:pt idx="603" formatCode="General">
                  <c:v>0.27807999999999999</c:v>
                </c:pt>
                <c:pt idx="604" formatCode="General">
                  <c:v>0.27855000000000002</c:v>
                </c:pt>
                <c:pt idx="605" formatCode="General">
                  <c:v>0.27900999999999998</c:v>
                </c:pt>
                <c:pt idx="606" formatCode="General">
                  <c:v>0.27947</c:v>
                </c:pt>
                <c:pt idx="607" formatCode="General">
                  <c:v>0.27993000000000001</c:v>
                </c:pt>
                <c:pt idx="608" formatCode="General">
                  <c:v>0.28038999999999997</c:v>
                </c:pt>
                <c:pt idx="609" formatCode="General">
                  <c:v>0.28084999999999999</c:v>
                </c:pt>
                <c:pt idx="610" formatCode="General">
                  <c:v>0.28131</c:v>
                </c:pt>
                <c:pt idx="611" formatCode="General">
                  <c:v>0.28177000000000002</c:v>
                </c:pt>
                <c:pt idx="612" formatCode="General">
                  <c:v>0.28222999999999998</c:v>
                </c:pt>
                <c:pt idx="613" formatCode="General">
                  <c:v>0.28269</c:v>
                </c:pt>
                <c:pt idx="614" formatCode="General">
                  <c:v>0.28315000000000001</c:v>
                </c:pt>
                <c:pt idx="615" formatCode="General">
                  <c:v>0.28360999999999997</c:v>
                </c:pt>
                <c:pt idx="616" formatCode="General">
                  <c:v>0.28406999999999999</c:v>
                </c:pt>
                <c:pt idx="617" formatCode="General">
                  <c:v>0.28453000000000001</c:v>
                </c:pt>
                <c:pt idx="618" formatCode="General">
                  <c:v>0.28499000000000002</c:v>
                </c:pt>
                <c:pt idx="619" formatCode="General">
                  <c:v>0.28544999999999998</c:v>
                </c:pt>
                <c:pt idx="620" formatCode="General">
                  <c:v>0.28591</c:v>
                </c:pt>
                <c:pt idx="621" formatCode="General">
                  <c:v>0.28637000000000001</c:v>
                </c:pt>
                <c:pt idx="622" formatCode="General">
                  <c:v>0.28682999999999997</c:v>
                </c:pt>
                <c:pt idx="623" formatCode="General">
                  <c:v>0.28728999999999999</c:v>
                </c:pt>
                <c:pt idx="624" formatCode="General">
                  <c:v>0.28775000000000001</c:v>
                </c:pt>
                <c:pt idx="625" formatCode="General">
                  <c:v>0.28821000000000002</c:v>
                </c:pt>
                <c:pt idx="626" formatCode="General">
                  <c:v>0.28866999999999998</c:v>
                </c:pt>
                <c:pt idx="627" formatCode="General">
                  <c:v>0.28913</c:v>
                </c:pt>
                <c:pt idx="628" formatCode="General">
                  <c:v>0.28959000000000001</c:v>
                </c:pt>
                <c:pt idx="629" formatCode="General">
                  <c:v>0.29005999999999998</c:v>
                </c:pt>
                <c:pt idx="630" formatCode="General">
                  <c:v>0.29052</c:v>
                </c:pt>
                <c:pt idx="631" formatCode="General">
                  <c:v>0.29098000000000002</c:v>
                </c:pt>
                <c:pt idx="632" formatCode="General">
                  <c:v>0.29143999999999998</c:v>
                </c:pt>
                <c:pt idx="633" formatCode="General">
                  <c:v>0.29189999999999999</c:v>
                </c:pt>
                <c:pt idx="634" formatCode="General">
                  <c:v>0.29236000000000001</c:v>
                </c:pt>
                <c:pt idx="635" formatCode="General">
                  <c:v>0.29282000000000002</c:v>
                </c:pt>
                <c:pt idx="636" formatCode="General">
                  <c:v>0.29327999999999999</c:v>
                </c:pt>
                <c:pt idx="637" formatCode="General">
                  <c:v>0.29374</c:v>
                </c:pt>
                <c:pt idx="638" formatCode="General">
                  <c:v>0.29420000000000002</c:v>
                </c:pt>
                <c:pt idx="639" formatCode="General">
                  <c:v>0.29465999999999998</c:v>
                </c:pt>
                <c:pt idx="640" formatCode="General">
                  <c:v>0.29511999999999999</c:v>
                </c:pt>
                <c:pt idx="641" formatCode="General">
                  <c:v>0.29558000000000001</c:v>
                </c:pt>
                <c:pt idx="642" formatCode="General">
                  <c:v>0.29604000000000003</c:v>
                </c:pt>
                <c:pt idx="643" formatCode="General">
                  <c:v>0.29649999999999999</c:v>
                </c:pt>
                <c:pt idx="644" formatCode="General">
                  <c:v>0.29696</c:v>
                </c:pt>
                <c:pt idx="645" formatCode="General">
                  <c:v>0.29742000000000002</c:v>
                </c:pt>
                <c:pt idx="646" formatCode="General">
                  <c:v>0.29787999999999998</c:v>
                </c:pt>
                <c:pt idx="647" formatCode="General">
                  <c:v>0.29833999999999999</c:v>
                </c:pt>
                <c:pt idx="648" formatCode="General">
                  <c:v>0.29880000000000001</c:v>
                </c:pt>
                <c:pt idx="649" formatCode="General">
                  <c:v>0.29926000000000003</c:v>
                </c:pt>
                <c:pt idx="650" formatCode="General">
                  <c:v>0.29971999999999999</c:v>
                </c:pt>
                <c:pt idx="651" formatCode="General">
                  <c:v>0.30018</c:v>
                </c:pt>
                <c:pt idx="652" formatCode="General">
                  <c:v>0.30064000000000002</c:v>
                </c:pt>
                <c:pt idx="653" formatCode="General">
                  <c:v>0.30109999999999998</c:v>
                </c:pt>
                <c:pt idx="654" formatCode="General">
                  <c:v>0.30157</c:v>
                </c:pt>
                <c:pt idx="655" formatCode="General">
                  <c:v>0.30203000000000002</c:v>
                </c:pt>
                <c:pt idx="656" formatCode="General">
                  <c:v>0.30248999999999998</c:v>
                </c:pt>
                <c:pt idx="657" formatCode="General">
                  <c:v>0.30295</c:v>
                </c:pt>
                <c:pt idx="658" formatCode="General">
                  <c:v>0.30341000000000001</c:v>
                </c:pt>
                <c:pt idx="659" formatCode="General">
                  <c:v>0.30386999999999997</c:v>
                </c:pt>
                <c:pt idx="660" formatCode="General">
                  <c:v>0.30432999999999999</c:v>
                </c:pt>
                <c:pt idx="661" formatCode="General">
                  <c:v>0.30479000000000001</c:v>
                </c:pt>
                <c:pt idx="662" formatCode="General">
                  <c:v>0.30525000000000002</c:v>
                </c:pt>
                <c:pt idx="663" formatCode="General">
                  <c:v>0.30570999999999998</c:v>
                </c:pt>
                <c:pt idx="664" formatCode="General">
                  <c:v>0.30617</c:v>
                </c:pt>
                <c:pt idx="665" formatCode="General">
                  <c:v>0.30663000000000001</c:v>
                </c:pt>
                <c:pt idx="666" formatCode="General">
                  <c:v>0.30708999999999997</c:v>
                </c:pt>
                <c:pt idx="667" formatCode="General">
                  <c:v>0.30754999999999999</c:v>
                </c:pt>
                <c:pt idx="668" formatCode="General">
                  <c:v>0.30801000000000001</c:v>
                </c:pt>
                <c:pt idx="669" formatCode="General">
                  <c:v>0.30847000000000002</c:v>
                </c:pt>
                <c:pt idx="670" formatCode="General">
                  <c:v>0.30892999999999998</c:v>
                </c:pt>
                <c:pt idx="671" formatCode="General">
                  <c:v>0.30939</c:v>
                </c:pt>
                <c:pt idx="672" formatCode="General">
                  <c:v>0.30985000000000001</c:v>
                </c:pt>
                <c:pt idx="673" formatCode="General">
                  <c:v>0.31030999999999997</c:v>
                </c:pt>
                <c:pt idx="674" formatCode="General">
                  <c:v>0.31076999999999999</c:v>
                </c:pt>
                <c:pt idx="675" formatCode="General">
                  <c:v>0.31123000000000001</c:v>
                </c:pt>
                <c:pt idx="676" formatCode="General">
                  <c:v>0.31169000000000002</c:v>
                </c:pt>
                <c:pt idx="677" formatCode="General">
                  <c:v>0.31214999999999998</c:v>
                </c:pt>
                <c:pt idx="678" formatCode="General">
                  <c:v>0.31262000000000001</c:v>
                </c:pt>
                <c:pt idx="679" formatCode="General">
                  <c:v>0.31308000000000002</c:v>
                </c:pt>
                <c:pt idx="680" formatCode="General">
                  <c:v>0.31353999999999999</c:v>
                </c:pt>
                <c:pt idx="681" formatCode="General">
                  <c:v>0.314</c:v>
                </c:pt>
                <c:pt idx="682" formatCode="General">
                  <c:v>0.31446000000000002</c:v>
                </c:pt>
                <c:pt idx="683" formatCode="General">
                  <c:v>0.31491999999999998</c:v>
                </c:pt>
                <c:pt idx="684" formatCode="General">
                  <c:v>0.31537999999999999</c:v>
                </c:pt>
                <c:pt idx="685" formatCode="General">
                  <c:v>0.31584000000000001</c:v>
                </c:pt>
                <c:pt idx="686" formatCode="General">
                  <c:v>0.31630000000000003</c:v>
                </c:pt>
                <c:pt idx="687" formatCode="General">
                  <c:v>0.31675999999999999</c:v>
                </c:pt>
                <c:pt idx="688" formatCode="General">
                  <c:v>0.31722</c:v>
                </c:pt>
                <c:pt idx="689" formatCode="General">
                  <c:v>0.31768000000000002</c:v>
                </c:pt>
                <c:pt idx="690" formatCode="General">
                  <c:v>0.31813999999999998</c:v>
                </c:pt>
                <c:pt idx="691" formatCode="General">
                  <c:v>0.31859999999999999</c:v>
                </c:pt>
                <c:pt idx="692" formatCode="General">
                  <c:v>0.31906000000000001</c:v>
                </c:pt>
                <c:pt idx="693" formatCode="General">
                  <c:v>0.31952000000000003</c:v>
                </c:pt>
                <c:pt idx="694" formatCode="General">
                  <c:v>0.31997999999999999</c:v>
                </c:pt>
                <c:pt idx="695" formatCode="General">
                  <c:v>0.32044</c:v>
                </c:pt>
                <c:pt idx="696" formatCode="General">
                  <c:v>0.32090000000000002</c:v>
                </c:pt>
                <c:pt idx="697" formatCode="General">
                  <c:v>0.32135999999999998</c:v>
                </c:pt>
                <c:pt idx="698" formatCode="General">
                  <c:v>0.32181999999999999</c:v>
                </c:pt>
                <c:pt idx="699" formatCode="General">
                  <c:v>0.32228000000000001</c:v>
                </c:pt>
                <c:pt idx="700" formatCode="General">
                  <c:v>0.32274000000000003</c:v>
                </c:pt>
                <c:pt idx="701" formatCode="General">
                  <c:v>0.32319999999999999</c:v>
                </c:pt>
                <c:pt idx="702" formatCode="General">
                  <c:v>0.32366</c:v>
                </c:pt>
                <c:pt idx="703" formatCode="General">
                  <c:v>0.32412999999999997</c:v>
                </c:pt>
                <c:pt idx="704" formatCode="General">
                  <c:v>0.32458999999999999</c:v>
                </c:pt>
                <c:pt idx="705" formatCode="General">
                  <c:v>0.32505000000000001</c:v>
                </c:pt>
                <c:pt idx="706" formatCode="General">
                  <c:v>0.32551000000000002</c:v>
                </c:pt>
                <c:pt idx="707" formatCode="General">
                  <c:v>0.32596999999999998</c:v>
                </c:pt>
                <c:pt idx="708" formatCode="General">
                  <c:v>0.32643</c:v>
                </c:pt>
                <c:pt idx="709" formatCode="General">
                  <c:v>0.32689000000000001</c:v>
                </c:pt>
                <c:pt idx="710" formatCode="General">
                  <c:v>0.32734999999999997</c:v>
                </c:pt>
                <c:pt idx="711" formatCode="General">
                  <c:v>0.32780999999999999</c:v>
                </c:pt>
                <c:pt idx="712" formatCode="General">
                  <c:v>0.32827000000000001</c:v>
                </c:pt>
                <c:pt idx="713" formatCode="General">
                  <c:v>0.32873000000000002</c:v>
                </c:pt>
                <c:pt idx="714" formatCode="General">
                  <c:v>0.32918999999999998</c:v>
                </c:pt>
                <c:pt idx="715" formatCode="General">
                  <c:v>0.32965</c:v>
                </c:pt>
                <c:pt idx="716" formatCode="General">
                  <c:v>0.33011000000000001</c:v>
                </c:pt>
                <c:pt idx="717" formatCode="General">
                  <c:v>0.33056999999999997</c:v>
                </c:pt>
                <c:pt idx="718" formatCode="General">
                  <c:v>0.33102999999999999</c:v>
                </c:pt>
                <c:pt idx="719" formatCode="General">
                  <c:v>0.33149000000000001</c:v>
                </c:pt>
                <c:pt idx="720" formatCode="General">
                  <c:v>0.33195000000000002</c:v>
                </c:pt>
                <c:pt idx="721" formatCode="General">
                  <c:v>0.33240999999999998</c:v>
                </c:pt>
                <c:pt idx="722" formatCode="General">
                  <c:v>0.33287</c:v>
                </c:pt>
                <c:pt idx="723" formatCode="General">
                  <c:v>0.33333000000000002</c:v>
                </c:pt>
                <c:pt idx="724" formatCode="General">
                  <c:v>0.33378999999999998</c:v>
                </c:pt>
                <c:pt idx="725" formatCode="General">
                  <c:v>0.33424999999999999</c:v>
                </c:pt>
                <c:pt idx="726" formatCode="General">
                  <c:v>0.33471000000000001</c:v>
                </c:pt>
                <c:pt idx="727" formatCode="General">
                  <c:v>0.33517000000000002</c:v>
                </c:pt>
                <c:pt idx="728" formatCode="General">
                  <c:v>0.33563999999999999</c:v>
                </c:pt>
                <c:pt idx="729" formatCode="General">
                  <c:v>0.33610000000000001</c:v>
                </c:pt>
                <c:pt idx="730" formatCode="General">
                  <c:v>0.33656000000000003</c:v>
                </c:pt>
                <c:pt idx="731" formatCode="General">
                  <c:v>0.33701999999999999</c:v>
                </c:pt>
                <c:pt idx="732" formatCode="General">
                  <c:v>0.33748</c:v>
                </c:pt>
                <c:pt idx="733" formatCode="General">
                  <c:v>0.33794000000000002</c:v>
                </c:pt>
                <c:pt idx="734" formatCode="General">
                  <c:v>0.33839999999999998</c:v>
                </c:pt>
                <c:pt idx="735" formatCode="General">
                  <c:v>0.33885999999999999</c:v>
                </c:pt>
                <c:pt idx="736" formatCode="General">
                  <c:v>0.33932000000000001</c:v>
                </c:pt>
                <c:pt idx="737" formatCode="General">
                  <c:v>0.33978000000000003</c:v>
                </c:pt>
                <c:pt idx="738" formatCode="General">
                  <c:v>0.34023999999999999</c:v>
                </c:pt>
                <c:pt idx="739" formatCode="General">
                  <c:v>0.3407</c:v>
                </c:pt>
                <c:pt idx="740" formatCode="General">
                  <c:v>0.34116000000000002</c:v>
                </c:pt>
                <c:pt idx="741" formatCode="General">
                  <c:v>0.34161999999999998</c:v>
                </c:pt>
                <c:pt idx="742" formatCode="General">
                  <c:v>0.34208</c:v>
                </c:pt>
                <c:pt idx="743" formatCode="General">
                  <c:v>0.34254000000000001</c:v>
                </c:pt>
                <c:pt idx="744" formatCode="General">
                  <c:v>0.34300000000000003</c:v>
                </c:pt>
                <c:pt idx="745" formatCode="General">
                  <c:v>0.34345999999999999</c:v>
                </c:pt>
                <c:pt idx="746" formatCode="General">
                  <c:v>0.34392</c:v>
                </c:pt>
                <c:pt idx="747" formatCode="General">
                  <c:v>0.34438000000000002</c:v>
                </c:pt>
                <c:pt idx="748" formatCode="General">
                  <c:v>0.34483999999999998</c:v>
                </c:pt>
                <c:pt idx="749" formatCode="General">
                  <c:v>0.3453</c:v>
                </c:pt>
                <c:pt idx="750" formatCode="General">
                  <c:v>0.34576000000000001</c:v>
                </c:pt>
                <c:pt idx="751" formatCode="General">
                  <c:v>0.34622000000000003</c:v>
                </c:pt>
                <c:pt idx="752" formatCode="General">
                  <c:v>0.34669</c:v>
                </c:pt>
                <c:pt idx="753" formatCode="General">
                  <c:v>0.34715000000000001</c:v>
                </c:pt>
                <c:pt idx="754" formatCode="General">
                  <c:v>0.34760999999999997</c:v>
                </c:pt>
                <c:pt idx="755" formatCode="General">
                  <c:v>0.34806999999999999</c:v>
                </c:pt>
                <c:pt idx="756" formatCode="General">
                  <c:v>0.34853000000000001</c:v>
                </c:pt>
                <c:pt idx="757" formatCode="General">
                  <c:v>0.34899000000000002</c:v>
                </c:pt>
                <c:pt idx="758" formatCode="General">
                  <c:v>0.34944999999999998</c:v>
                </c:pt>
                <c:pt idx="759" formatCode="General">
                  <c:v>0.34991</c:v>
                </c:pt>
                <c:pt idx="760" formatCode="General">
                  <c:v>0.35037000000000001</c:v>
                </c:pt>
                <c:pt idx="761" formatCode="General">
                  <c:v>0.35082999999999998</c:v>
                </c:pt>
                <c:pt idx="762" formatCode="General">
                  <c:v>0.35128999999999999</c:v>
                </c:pt>
                <c:pt idx="763" formatCode="General">
                  <c:v>0.35175000000000001</c:v>
                </c:pt>
                <c:pt idx="764" formatCode="General">
                  <c:v>0.35221000000000002</c:v>
                </c:pt>
                <c:pt idx="765" formatCode="General">
                  <c:v>0.35266999999999998</c:v>
                </c:pt>
                <c:pt idx="766" formatCode="General">
                  <c:v>0.35313</c:v>
                </c:pt>
                <c:pt idx="767" formatCode="General">
                  <c:v>0.35359000000000002</c:v>
                </c:pt>
                <c:pt idx="768" formatCode="General">
                  <c:v>0.35404999999999998</c:v>
                </c:pt>
                <c:pt idx="769" formatCode="General">
                  <c:v>0.35450999999999999</c:v>
                </c:pt>
                <c:pt idx="770" formatCode="General">
                  <c:v>0.35497000000000001</c:v>
                </c:pt>
                <c:pt idx="771" formatCode="General">
                  <c:v>0.35543000000000002</c:v>
                </c:pt>
                <c:pt idx="772" formatCode="General">
                  <c:v>0.35588999999999998</c:v>
                </c:pt>
                <c:pt idx="773" formatCode="General">
                  <c:v>0.35635</c:v>
                </c:pt>
                <c:pt idx="774" formatCode="General">
                  <c:v>0.35681000000000002</c:v>
                </c:pt>
                <c:pt idx="775" formatCode="General">
                  <c:v>0.35726999999999998</c:v>
                </c:pt>
                <c:pt idx="776" formatCode="General">
                  <c:v>0.35772999999999999</c:v>
                </c:pt>
                <c:pt idx="777" formatCode="General">
                  <c:v>0.35820000000000002</c:v>
                </c:pt>
                <c:pt idx="778" formatCode="General">
                  <c:v>0.35865999999999998</c:v>
                </c:pt>
                <c:pt idx="779" formatCode="General">
                  <c:v>0.35911999999999999</c:v>
                </c:pt>
                <c:pt idx="780" formatCode="General">
                  <c:v>0.35958000000000001</c:v>
                </c:pt>
                <c:pt idx="781" formatCode="General">
                  <c:v>0.36004000000000003</c:v>
                </c:pt>
                <c:pt idx="782" formatCode="General">
                  <c:v>0.36049999999999999</c:v>
                </c:pt>
                <c:pt idx="783" formatCode="General">
                  <c:v>0.36096</c:v>
                </c:pt>
                <c:pt idx="784" formatCode="General">
                  <c:v>0.36142000000000002</c:v>
                </c:pt>
                <c:pt idx="785" formatCode="General">
                  <c:v>0.36187999999999998</c:v>
                </c:pt>
                <c:pt idx="786" formatCode="General">
                  <c:v>0.36234</c:v>
                </c:pt>
                <c:pt idx="787" formatCode="General">
                  <c:v>0.36280000000000001</c:v>
                </c:pt>
                <c:pt idx="788" formatCode="General">
                  <c:v>0.36326000000000003</c:v>
                </c:pt>
                <c:pt idx="789" formatCode="General">
                  <c:v>0.36371999999999999</c:v>
                </c:pt>
                <c:pt idx="790" formatCode="General">
                  <c:v>0.36418</c:v>
                </c:pt>
                <c:pt idx="791" formatCode="General">
                  <c:v>0.36464000000000002</c:v>
                </c:pt>
                <c:pt idx="792" formatCode="General">
                  <c:v>0.36509999999999998</c:v>
                </c:pt>
                <c:pt idx="793" formatCode="General">
                  <c:v>0.36556</c:v>
                </c:pt>
                <c:pt idx="794" formatCode="General">
                  <c:v>0.36602000000000001</c:v>
                </c:pt>
                <c:pt idx="795" formatCode="General">
                  <c:v>0.36647999999999997</c:v>
                </c:pt>
                <c:pt idx="796" formatCode="General">
                  <c:v>0.36693999999999999</c:v>
                </c:pt>
                <c:pt idx="797" formatCode="General">
                  <c:v>0.3674</c:v>
                </c:pt>
                <c:pt idx="798" formatCode="General">
                  <c:v>0.36786000000000002</c:v>
                </c:pt>
                <c:pt idx="799" formatCode="General">
                  <c:v>0.36831999999999998</c:v>
                </c:pt>
                <c:pt idx="800" formatCode="General">
                  <c:v>0.36878</c:v>
                </c:pt>
                <c:pt idx="801" formatCode="General">
                  <c:v>0.36924000000000001</c:v>
                </c:pt>
                <c:pt idx="802" formatCode="General">
                  <c:v>0.36970999999999998</c:v>
                </c:pt>
                <c:pt idx="803" formatCode="General">
                  <c:v>0.37017</c:v>
                </c:pt>
                <c:pt idx="804" formatCode="General">
                  <c:v>0.37063000000000001</c:v>
                </c:pt>
                <c:pt idx="805" formatCode="General">
                  <c:v>0.37108999999999998</c:v>
                </c:pt>
                <c:pt idx="806" formatCode="General">
                  <c:v>0.37154999999999999</c:v>
                </c:pt>
                <c:pt idx="807" formatCode="General">
                  <c:v>0.37201000000000001</c:v>
                </c:pt>
                <c:pt idx="808" formatCode="General">
                  <c:v>0.37247000000000002</c:v>
                </c:pt>
                <c:pt idx="809" formatCode="General">
                  <c:v>0.37292999999999998</c:v>
                </c:pt>
                <c:pt idx="810" formatCode="General">
                  <c:v>0.37339</c:v>
                </c:pt>
                <c:pt idx="811" formatCode="General">
                  <c:v>0.37385000000000002</c:v>
                </c:pt>
                <c:pt idx="812" formatCode="General">
                  <c:v>0.37430999999999998</c:v>
                </c:pt>
                <c:pt idx="813" formatCode="General">
                  <c:v>0.37476999999999999</c:v>
                </c:pt>
                <c:pt idx="814" formatCode="General">
                  <c:v>0.37523000000000001</c:v>
                </c:pt>
                <c:pt idx="815" formatCode="General">
                  <c:v>0.37569000000000002</c:v>
                </c:pt>
                <c:pt idx="816" formatCode="General">
                  <c:v>0.37614999999999998</c:v>
                </c:pt>
                <c:pt idx="817" formatCode="General">
                  <c:v>0.37661</c:v>
                </c:pt>
                <c:pt idx="818" formatCode="General">
                  <c:v>0.37707000000000002</c:v>
                </c:pt>
                <c:pt idx="819" formatCode="General">
                  <c:v>0.37752999999999998</c:v>
                </c:pt>
                <c:pt idx="820" formatCode="General">
                  <c:v>0.37798999999999999</c:v>
                </c:pt>
                <c:pt idx="821" formatCode="General">
                  <c:v>0.37845000000000001</c:v>
                </c:pt>
                <c:pt idx="822" formatCode="General">
                  <c:v>0.37891000000000002</c:v>
                </c:pt>
                <c:pt idx="823" formatCode="General">
                  <c:v>0.37936999999999999</c:v>
                </c:pt>
                <c:pt idx="824" formatCode="General">
                  <c:v>0.37983</c:v>
                </c:pt>
                <c:pt idx="825" formatCode="General">
                  <c:v>0.38029000000000002</c:v>
                </c:pt>
                <c:pt idx="826" formatCode="General">
                  <c:v>0.38075999999999999</c:v>
                </c:pt>
                <c:pt idx="827" formatCode="General">
                  <c:v>0.38122</c:v>
                </c:pt>
                <c:pt idx="828" formatCode="General">
                  <c:v>0.38168000000000002</c:v>
                </c:pt>
                <c:pt idx="829" formatCode="General">
                  <c:v>0.38213999999999998</c:v>
                </c:pt>
                <c:pt idx="830" formatCode="General">
                  <c:v>0.3826</c:v>
                </c:pt>
                <c:pt idx="831" formatCode="General">
                  <c:v>0.38306000000000001</c:v>
                </c:pt>
                <c:pt idx="832" formatCode="General">
                  <c:v>0.38352000000000003</c:v>
                </c:pt>
                <c:pt idx="833" formatCode="General">
                  <c:v>0.38397999999999999</c:v>
                </c:pt>
                <c:pt idx="834" formatCode="General">
                  <c:v>0.38444</c:v>
                </c:pt>
                <c:pt idx="835" formatCode="General">
                  <c:v>0.38490000000000002</c:v>
                </c:pt>
                <c:pt idx="836" formatCode="General">
                  <c:v>0.38535999999999998</c:v>
                </c:pt>
                <c:pt idx="837" formatCode="General">
                  <c:v>0.38582</c:v>
                </c:pt>
                <c:pt idx="838" formatCode="General">
                  <c:v>0.38628000000000001</c:v>
                </c:pt>
                <c:pt idx="839" formatCode="General">
                  <c:v>0.38673999999999997</c:v>
                </c:pt>
                <c:pt idx="840" formatCode="General">
                  <c:v>0.38719999999999999</c:v>
                </c:pt>
                <c:pt idx="841" formatCode="General">
                  <c:v>0.38766</c:v>
                </c:pt>
                <c:pt idx="842" formatCode="General">
                  <c:v>0.38812000000000002</c:v>
                </c:pt>
                <c:pt idx="843" formatCode="General">
                  <c:v>0.38857999999999998</c:v>
                </c:pt>
                <c:pt idx="844" formatCode="General">
                  <c:v>0.38904</c:v>
                </c:pt>
                <c:pt idx="845" formatCode="General">
                  <c:v>0.38950000000000001</c:v>
                </c:pt>
                <c:pt idx="846" formatCode="General">
                  <c:v>0.38995999999999997</c:v>
                </c:pt>
                <c:pt idx="847" formatCode="General">
                  <c:v>0.39041999999999999</c:v>
                </c:pt>
                <c:pt idx="848" formatCode="General">
                  <c:v>0.39088000000000001</c:v>
                </c:pt>
                <c:pt idx="849" formatCode="General">
                  <c:v>0.39134000000000002</c:v>
                </c:pt>
                <c:pt idx="850" formatCode="General">
                  <c:v>0.39179999999999998</c:v>
                </c:pt>
                <c:pt idx="851" formatCode="General">
                  <c:v>0.39227000000000001</c:v>
                </c:pt>
                <c:pt idx="852" formatCode="General">
                  <c:v>0.39273000000000002</c:v>
                </c:pt>
                <c:pt idx="853" formatCode="General">
                  <c:v>0.39318999999999998</c:v>
                </c:pt>
                <c:pt idx="854" formatCode="General">
                  <c:v>0.39365</c:v>
                </c:pt>
                <c:pt idx="855" formatCode="General">
                  <c:v>0.39411000000000002</c:v>
                </c:pt>
                <c:pt idx="856" formatCode="General">
                  <c:v>0.39456999999999998</c:v>
                </c:pt>
                <c:pt idx="857" formatCode="General">
                  <c:v>0.39502999999999999</c:v>
                </c:pt>
                <c:pt idx="858" formatCode="General">
                  <c:v>0.39549000000000001</c:v>
                </c:pt>
                <c:pt idx="859" formatCode="General">
                  <c:v>0.39595000000000002</c:v>
                </c:pt>
                <c:pt idx="860" formatCode="General">
                  <c:v>0.39640999999999998</c:v>
                </c:pt>
                <c:pt idx="861" formatCode="General">
                  <c:v>0.39687</c:v>
                </c:pt>
                <c:pt idx="862" formatCode="General">
                  <c:v>0.39733000000000002</c:v>
                </c:pt>
                <c:pt idx="863" formatCode="General">
                  <c:v>0.39778999999999998</c:v>
                </c:pt>
                <c:pt idx="864" formatCode="General">
                  <c:v>0.39824999999999999</c:v>
                </c:pt>
                <c:pt idx="865" formatCode="General">
                  <c:v>0.39871000000000001</c:v>
                </c:pt>
                <c:pt idx="866" formatCode="General">
                  <c:v>0.39917000000000002</c:v>
                </c:pt>
                <c:pt idx="867" formatCode="General">
                  <c:v>0.39962999999999999</c:v>
                </c:pt>
                <c:pt idx="868" formatCode="General">
                  <c:v>0.40009</c:v>
                </c:pt>
                <c:pt idx="869" formatCode="General">
                  <c:v>0.40055000000000002</c:v>
                </c:pt>
                <c:pt idx="870" formatCode="General">
                  <c:v>0.40100999999999998</c:v>
                </c:pt>
                <c:pt idx="871" formatCode="General">
                  <c:v>0.40146999999999999</c:v>
                </c:pt>
                <c:pt idx="872" formatCode="General">
                  <c:v>0.40193000000000001</c:v>
                </c:pt>
                <c:pt idx="873" formatCode="General">
                  <c:v>0.40239000000000003</c:v>
                </c:pt>
                <c:pt idx="874" formatCode="General">
                  <c:v>0.40284999999999999</c:v>
                </c:pt>
                <c:pt idx="875" formatCode="General">
                  <c:v>0.40331</c:v>
                </c:pt>
                <c:pt idx="876" formatCode="General">
                  <c:v>0.40377999999999997</c:v>
                </c:pt>
                <c:pt idx="877" formatCode="General">
                  <c:v>0.40423999999999999</c:v>
                </c:pt>
                <c:pt idx="878" formatCode="General">
                  <c:v>0.4047</c:v>
                </c:pt>
                <c:pt idx="879" formatCode="General">
                  <c:v>0.40516000000000002</c:v>
                </c:pt>
                <c:pt idx="880" formatCode="General">
                  <c:v>0.40561999999999998</c:v>
                </c:pt>
                <c:pt idx="881" formatCode="General">
                  <c:v>0.40608</c:v>
                </c:pt>
                <c:pt idx="882" formatCode="General">
                  <c:v>0.40654000000000001</c:v>
                </c:pt>
                <c:pt idx="883" formatCode="General">
                  <c:v>0.40699999999999997</c:v>
                </c:pt>
                <c:pt idx="884" formatCode="General">
                  <c:v>0.40745999999999999</c:v>
                </c:pt>
                <c:pt idx="885" formatCode="General">
                  <c:v>0.40792</c:v>
                </c:pt>
                <c:pt idx="886" formatCode="General">
                  <c:v>0.40838000000000002</c:v>
                </c:pt>
                <c:pt idx="887" formatCode="General">
                  <c:v>0.40883999999999998</c:v>
                </c:pt>
                <c:pt idx="888" formatCode="General">
                  <c:v>0.4093</c:v>
                </c:pt>
                <c:pt idx="889" formatCode="General">
                  <c:v>0.40976000000000001</c:v>
                </c:pt>
                <c:pt idx="890" formatCode="General">
                  <c:v>0.41021999999999997</c:v>
                </c:pt>
                <c:pt idx="891" formatCode="General">
                  <c:v>0.41067999999999999</c:v>
                </c:pt>
                <c:pt idx="892" formatCode="General">
                  <c:v>0.41114000000000001</c:v>
                </c:pt>
                <c:pt idx="893" formatCode="General">
                  <c:v>0.41160000000000002</c:v>
                </c:pt>
                <c:pt idx="894" formatCode="General">
                  <c:v>0.41205999999999998</c:v>
                </c:pt>
                <c:pt idx="895" formatCode="General">
                  <c:v>0.41252</c:v>
                </c:pt>
                <c:pt idx="896" formatCode="General">
                  <c:v>0.41298000000000001</c:v>
                </c:pt>
                <c:pt idx="897" formatCode="General">
                  <c:v>0.41343999999999997</c:v>
                </c:pt>
                <c:pt idx="898" formatCode="General">
                  <c:v>0.41389999999999999</c:v>
                </c:pt>
                <c:pt idx="899" formatCode="General">
                  <c:v>0.41436000000000001</c:v>
                </c:pt>
                <c:pt idx="900" formatCode="General">
                  <c:v>0.41482999999999998</c:v>
                </c:pt>
                <c:pt idx="901" formatCode="General">
                  <c:v>0.41528999999999999</c:v>
                </c:pt>
                <c:pt idx="902" formatCode="General">
                  <c:v>0.41575000000000001</c:v>
                </c:pt>
                <c:pt idx="903" formatCode="General">
                  <c:v>0.41621000000000002</c:v>
                </c:pt>
                <c:pt idx="904" formatCode="General">
                  <c:v>0.41666999999999998</c:v>
                </c:pt>
                <c:pt idx="905" formatCode="General">
                  <c:v>0.41713</c:v>
                </c:pt>
                <c:pt idx="906" formatCode="General">
                  <c:v>0.41759000000000002</c:v>
                </c:pt>
                <c:pt idx="907" formatCode="General">
                  <c:v>0.41804999999999998</c:v>
                </c:pt>
                <c:pt idx="908" formatCode="General">
                  <c:v>0.41850999999999999</c:v>
                </c:pt>
                <c:pt idx="909" formatCode="General">
                  <c:v>0.41897000000000001</c:v>
                </c:pt>
                <c:pt idx="910" formatCode="General">
                  <c:v>0.41943000000000003</c:v>
                </c:pt>
                <c:pt idx="911" formatCode="General">
                  <c:v>0.41988999999999999</c:v>
                </c:pt>
                <c:pt idx="912" formatCode="General">
                  <c:v>0.42035</c:v>
                </c:pt>
                <c:pt idx="913" formatCode="General">
                  <c:v>0.42081000000000002</c:v>
                </c:pt>
                <c:pt idx="914" formatCode="General">
                  <c:v>0.42126999999999998</c:v>
                </c:pt>
                <c:pt idx="915" formatCode="General">
                  <c:v>0.42172999999999999</c:v>
                </c:pt>
                <c:pt idx="916" formatCode="General">
                  <c:v>0.42219000000000001</c:v>
                </c:pt>
                <c:pt idx="917" formatCode="General">
                  <c:v>0.42265000000000003</c:v>
                </c:pt>
                <c:pt idx="918" formatCode="General">
                  <c:v>0.42310999999999999</c:v>
                </c:pt>
                <c:pt idx="919" formatCode="General">
                  <c:v>0.42357</c:v>
                </c:pt>
                <c:pt idx="920" formatCode="General">
                  <c:v>0.42403000000000002</c:v>
                </c:pt>
                <c:pt idx="921" formatCode="General">
                  <c:v>0.42448999999999998</c:v>
                </c:pt>
                <c:pt idx="922" formatCode="General">
                  <c:v>0.42494999999999999</c:v>
                </c:pt>
                <c:pt idx="923" formatCode="General">
                  <c:v>0.42541000000000001</c:v>
                </c:pt>
                <c:pt idx="924" formatCode="General">
                  <c:v>0.42587000000000003</c:v>
                </c:pt>
                <c:pt idx="925" formatCode="General">
                  <c:v>0.42634</c:v>
                </c:pt>
                <c:pt idx="926" formatCode="General">
                  <c:v>0.42680000000000001</c:v>
                </c:pt>
                <c:pt idx="927" formatCode="General">
                  <c:v>0.42725999999999997</c:v>
                </c:pt>
                <c:pt idx="928" formatCode="General">
                  <c:v>0.42771999999999999</c:v>
                </c:pt>
                <c:pt idx="929" formatCode="General">
                  <c:v>0.42818000000000001</c:v>
                </c:pt>
                <c:pt idx="930" formatCode="General">
                  <c:v>0.42864000000000002</c:v>
                </c:pt>
                <c:pt idx="931" formatCode="General">
                  <c:v>0.42909999999999998</c:v>
                </c:pt>
                <c:pt idx="932" formatCode="General">
                  <c:v>0.42956</c:v>
                </c:pt>
                <c:pt idx="933" formatCode="General">
                  <c:v>0.43002000000000001</c:v>
                </c:pt>
                <c:pt idx="934" formatCode="General">
                  <c:v>0.43047999999999997</c:v>
                </c:pt>
                <c:pt idx="935" formatCode="General">
                  <c:v>0.43093999999999999</c:v>
                </c:pt>
                <c:pt idx="936" formatCode="General">
                  <c:v>0.43140000000000001</c:v>
                </c:pt>
                <c:pt idx="937" formatCode="General">
                  <c:v>0.43186000000000002</c:v>
                </c:pt>
                <c:pt idx="938" formatCode="General">
                  <c:v>0.43231999999999998</c:v>
                </c:pt>
                <c:pt idx="939" formatCode="General">
                  <c:v>0.43278</c:v>
                </c:pt>
                <c:pt idx="940" formatCode="General">
                  <c:v>0.43324000000000001</c:v>
                </c:pt>
                <c:pt idx="941" formatCode="General">
                  <c:v>0.43369999999999997</c:v>
                </c:pt>
                <c:pt idx="942" formatCode="General">
                  <c:v>0.43415999999999999</c:v>
                </c:pt>
                <c:pt idx="943" formatCode="General">
                  <c:v>0.43462000000000001</c:v>
                </c:pt>
                <c:pt idx="944" formatCode="General">
                  <c:v>0.43508000000000002</c:v>
                </c:pt>
                <c:pt idx="945" formatCode="General">
                  <c:v>0.43553999999999998</c:v>
                </c:pt>
                <c:pt idx="946" formatCode="General">
                  <c:v>0.436</c:v>
                </c:pt>
                <c:pt idx="947" formatCode="General">
                  <c:v>0.43646000000000001</c:v>
                </c:pt>
                <c:pt idx="948" formatCode="General">
                  <c:v>0.43691999999999998</c:v>
                </c:pt>
                <c:pt idx="949" formatCode="General">
                  <c:v>0.43737999999999999</c:v>
                </c:pt>
                <c:pt idx="950" formatCode="General">
                  <c:v>0.43785000000000002</c:v>
                </c:pt>
                <c:pt idx="951" formatCode="General">
                  <c:v>0.43830999999999998</c:v>
                </c:pt>
                <c:pt idx="952" formatCode="General">
                  <c:v>0.43876999999999999</c:v>
                </c:pt>
                <c:pt idx="953" formatCode="General">
                  <c:v>0.43923000000000001</c:v>
                </c:pt>
                <c:pt idx="954" formatCode="General">
                  <c:v>0.43969000000000003</c:v>
                </c:pt>
                <c:pt idx="955" formatCode="General">
                  <c:v>0.44014999999999999</c:v>
                </c:pt>
                <c:pt idx="956" formatCode="General">
                  <c:v>0.44061</c:v>
                </c:pt>
                <c:pt idx="957" formatCode="General">
                  <c:v>0.44107000000000002</c:v>
                </c:pt>
                <c:pt idx="958" formatCode="General">
                  <c:v>0.44152999999999998</c:v>
                </c:pt>
                <c:pt idx="959" formatCode="General">
                  <c:v>0.44198999999999999</c:v>
                </c:pt>
                <c:pt idx="960" formatCode="General">
                  <c:v>0.44245000000000001</c:v>
                </c:pt>
                <c:pt idx="961" formatCode="General">
                  <c:v>0.44291000000000003</c:v>
                </c:pt>
                <c:pt idx="962" formatCode="General">
                  <c:v>0.44336999999999999</c:v>
                </c:pt>
                <c:pt idx="963" formatCode="General">
                  <c:v>0.44383</c:v>
                </c:pt>
                <c:pt idx="964" formatCode="General">
                  <c:v>0.44429000000000002</c:v>
                </c:pt>
                <c:pt idx="965" formatCode="General">
                  <c:v>0.44474999999999998</c:v>
                </c:pt>
                <c:pt idx="966" formatCode="General">
                  <c:v>0.44520999999999999</c:v>
                </c:pt>
                <c:pt idx="967" formatCode="General">
                  <c:v>0.44567000000000001</c:v>
                </c:pt>
                <c:pt idx="968" formatCode="General">
                  <c:v>0.44613000000000003</c:v>
                </c:pt>
                <c:pt idx="969" formatCode="General">
                  <c:v>0.44658999999999999</c:v>
                </c:pt>
                <c:pt idx="970" formatCode="General">
                  <c:v>0.44705</c:v>
                </c:pt>
                <c:pt idx="971" formatCode="General">
                  <c:v>0.44751000000000002</c:v>
                </c:pt>
                <c:pt idx="972" formatCode="General">
                  <c:v>0.44796999999999998</c:v>
                </c:pt>
                <c:pt idx="973" formatCode="General">
                  <c:v>0.44843</c:v>
                </c:pt>
                <c:pt idx="974" formatCode="General">
                  <c:v>0.44890000000000002</c:v>
                </c:pt>
                <c:pt idx="975" formatCode="General">
                  <c:v>0.44935999999999998</c:v>
                </c:pt>
                <c:pt idx="976" formatCode="General">
                  <c:v>0.44982</c:v>
                </c:pt>
                <c:pt idx="977" formatCode="General">
                  <c:v>0.45028000000000001</c:v>
                </c:pt>
                <c:pt idx="978" formatCode="General">
                  <c:v>0.45073999999999997</c:v>
                </c:pt>
                <c:pt idx="979" formatCode="General">
                  <c:v>0.45119999999999999</c:v>
                </c:pt>
                <c:pt idx="980" formatCode="General">
                  <c:v>0.45166000000000001</c:v>
                </c:pt>
                <c:pt idx="981" formatCode="General">
                  <c:v>0.45212000000000002</c:v>
                </c:pt>
                <c:pt idx="982" formatCode="General">
                  <c:v>0.45257999999999998</c:v>
                </c:pt>
                <c:pt idx="983" formatCode="General">
                  <c:v>0.45304</c:v>
                </c:pt>
                <c:pt idx="984" formatCode="General">
                  <c:v>0.45350000000000001</c:v>
                </c:pt>
                <c:pt idx="985" formatCode="General">
                  <c:v>0.45395999999999997</c:v>
                </c:pt>
                <c:pt idx="986" formatCode="General">
                  <c:v>0.45441999999999999</c:v>
                </c:pt>
                <c:pt idx="987" formatCode="General">
                  <c:v>0.45488000000000001</c:v>
                </c:pt>
                <c:pt idx="988" formatCode="General">
                  <c:v>0.45534000000000002</c:v>
                </c:pt>
                <c:pt idx="989" formatCode="General">
                  <c:v>0.45579999999999998</c:v>
                </c:pt>
                <c:pt idx="990" formatCode="General">
                  <c:v>0.45626</c:v>
                </c:pt>
                <c:pt idx="991" formatCode="General">
                  <c:v>0.45672000000000001</c:v>
                </c:pt>
                <c:pt idx="992" formatCode="General">
                  <c:v>0.45717999999999998</c:v>
                </c:pt>
                <c:pt idx="993" formatCode="General">
                  <c:v>0.45763999999999999</c:v>
                </c:pt>
                <c:pt idx="994" formatCode="General">
                  <c:v>0.45810000000000001</c:v>
                </c:pt>
                <c:pt idx="995" formatCode="General">
                  <c:v>0.45856000000000002</c:v>
                </c:pt>
                <c:pt idx="996" formatCode="General">
                  <c:v>0.45901999999999998</c:v>
                </c:pt>
                <c:pt idx="997" formatCode="General">
                  <c:v>0.45948</c:v>
                </c:pt>
                <c:pt idx="998" formatCode="General">
                  <c:v>0.45994000000000002</c:v>
                </c:pt>
                <c:pt idx="999" formatCode="General">
                  <c:v>0.46040999999999999</c:v>
                </c:pt>
                <c:pt idx="1000" formatCode="General">
                  <c:v>0.46087</c:v>
                </c:pt>
                <c:pt idx="1001" formatCode="General">
                  <c:v>0.46133000000000002</c:v>
                </c:pt>
                <c:pt idx="1002" formatCode="General">
                  <c:v>0.46178999999999998</c:v>
                </c:pt>
                <c:pt idx="1003" formatCode="General">
                  <c:v>0.46224999999999999</c:v>
                </c:pt>
                <c:pt idx="1004" formatCode="General">
                  <c:v>0.46271000000000001</c:v>
                </c:pt>
                <c:pt idx="1005" formatCode="General">
                  <c:v>0.46317000000000003</c:v>
                </c:pt>
                <c:pt idx="1006" formatCode="General">
                  <c:v>0.46362999999999999</c:v>
                </c:pt>
                <c:pt idx="1007" formatCode="General">
                  <c:v>0.46409</c:v>
                </c:pt>
                <c:pt idx="1008" formatCode="General">
                  <c:v>0.46455000000000002</c:v>
                </c:pt>
                <c:pt idx="1009" formatCode="General">
                  <c:v>0.46500999999999998</c:v>
                </c:pt>
                <c:pt idx="1010" formatCode="General">
                  <c:v>0.46546999999999999</c:v>
                </c:pt>
                <c:pt idx="1011" formatCode="General">
                  <c:v>0.46593000000000001</c:v>
                </c:pt>
                <c:pt idx="1012" formatCode="General">
                  <c:v>0.46639000000000003</c:v>
                </c:pt>
                <c:pt idx="1013" formatCode="General">
                  <c:v>0.46684999999999999</c:v>
                </c:pt>
                <c:pt idx="1014" formatCode="General">
                  <c:v>0.46731</c:v>
                </c:pt>
                <c:pt idx="1015" formatCode="General">
                  <c:v>0.46777000000000002</c:v>
                </c:pt>
                <c:pt idx="1016" formatCode="General">
                  <c:v>0.46822999999999998</c:v>
                </c:pt>
                <c:pt idx="1017" formatCode="General">
                  <c:v>0.46869</c:v>
                </c:pt>
                <c:pt idx="1018" formatCode="General">
                  <c:v>0.46915000000000001</c:v>
                </c:pt>
                <c:pt idx="1019" formatCode="General">
                  <c:v>0.46961000000000003</c:v>
                </c:pt>
                <c:pt idx="1020" formatCode="General">
                  <c:v>0.47006999999999999</c:v>
                </c:pt>
                <c:pt idx="1021" formatCode="General">
                  <c:v>0.47053</c:v>
                </c:pt>
                <c:pt idx="1022" formatCode="General">
                  <c:v>0.47099000000000002</c:v>
                </c:pt>
                <c:pt idx="1023" formatCode="General">
                  <c:v>0.47144999999999998</c:v>
                </c:pt>
                <c:pt idx="1024" formatCode="General">
                  <c:v>0.47192000000000001</c:v>
                </c:pt>
                <c:pt idx="1025" formatCode="General">
                  <c:v>0.47238000000000002</c:v>
                </c:pt>
                <c:pt idx="1026" formatCode="General">
                  <c:v>0.47283999999999998</c:v>
                </c:pt>
                <c:pt idx="1027" formatCode="General">
                  <c:v>0.4733</c:v>
                </c:pt>
                <c:pt idx="1028" formatCode="General">
                  <c:v>0.47376000000000001</c:v>
                </c:pt>
                <c:pt idx="1029" formatCode="General">
                  <c:v>0.47421999999999997</c:v>
                </c:pt>
                <c:pt idx="1030" formatCode="General">
                  <c:v>0.47467999999999999</c:v>
                </c:pt>
                <c:pt idx="1031" formatCode="General">
                  <c:v>0.47514000000000001</c:v>
                </c:pt>
                <c:pt idx="1032" formatCode="General">
                  <c:v>0.47560000000000002</c:v>
                </c:pt>
                <c:pt idx="1033" formatCode="General">
                  <c:v>0.47605999999999998</c:v>
                </c:pt>
                <c:pt idx="1034" formatCode="General">
                  <c:v>0.47652</c:v>
                </c:pt>
                <c:pt idx="1035" formatCode="General">
                  <c:v>0.47698000000000002</c:v>
                </c:pt>
                <c:pt idx="1036" formatCode="General">
                  <c:v>0.47743999999999998</c:v>
                </c:pt>
                <c:pt idx="1037" formatCode="General">
                  <c:v>0.47789999999999999</c:v>
                </c:pt>
                <c:pt idx="1038" formatCode="General">
                  <c:v>0.47836000000000001</c:v>
                </c:pt>
                <c:pt idx="1039" formatCode="General">
                  <c:v>0.47882000000000002</c:v>
                </c:pt>
                <c:pt idx="1040" formatCode="General">
                  <c:v>0.47927999999999998</c:v>
                </c:pt>
                <c:pt idx="1041" formatCode="General">
                  <c:v>0.47974</c:v>
                </c:pt>
                <c:pt idx="1042" formatCode="General">
                  <c:v>0.48020000000000002</c:v>
                </c:pt>
                <c:pt idx="1043" formatCode="General">
                  <c:v>0.48065999999999998</c:v>
                </c:pt>
                <c:pt idx="1044" formatCode="General">
                  <c:v>0.48111999999999999</c:v>
                </c:pt>
                <c:pt idx="1045" formatCode="General">
                  <c:v>0.48158000000000001</c:v>
                </c:pt>
                <c:pt idx="1046" formatCode="General">
                  <c:v>0.48204000000000002</c:v>
                </c:pt>
                <c:pt idx="1047" formatCode="General">
                  <c:v>0.48249999999999998</c:v>
                </c:pt>
                <c:pt idx="1048" formatCode="General">
                  <c:v>0.48297000000000001</c:v>
                </c:pt>
                <c:pt idx="1049" formatCode="General">
                  <c:v>0.48343000000000003</c:v>
                </c:pt>
                <c:pt idx="1050" formatCode="General">
                  <c:v>0.48388999999999999</c:v>
                </c:pt>
                <c:pt idx="1051" formatCode="General">
                  <c:v>0.48435</c:v>
                </c:pt>
                <c:pt idx="1052" formatCode="General">
                  <c:v>0.48481000000000002</c:v>
                </c:pt>
                <c:pt idx="1053" formatCode="General">
                  <c:v>0.48526999999999998</c:v>
                </c:pt>
                <c:pt idx="1054" formatCode="General">
                  <c:v>0.48573</c:v>
                </c:pt>
                <c:pt idx="1055" formatCode="General">
                  <c:v>0.48619000000000001</c:v>
                </c:pt>
                <c:pt idx="1056" formatCode="General">
                  <c:v>0.48665000000000003</c:v>
                </c:pt>
                <c:pt idx="1057" formatCode="General">
                  <c:v>0.48710999999999999</c:v>
                </c:pt>
                <c:pt idx="1058" formatCode="General">
                  <c:v>0.48757</c:v>
                </c:pt>
                <c:pt idx="1059" formatCode="General">
                  <c:v>0.48803000000000002</c:v>
                </c:pt>
                <c:pt idx="1060" formatCode="General">
                  <c:v>0.48848999999999998</c:v>
                </c:pt>
                <c:pt idx="1061" formatCode="General">
                  <c:v>0.48895</c:v>
                </c:pt>
                <c:pt idx="1062" formatCode="General">
                  <c:v>0.48941000000000001</c:v>
                </c:pt>
                <c:pt idx="1063" formatCode="General">
                  <c:v>0.48987000000000003</c:v>
                </c:pt>
                <c:pt idx="1064" formatCode="General">
                  <c:v>0.49032999999999999</c:v>
                </c:pt>
                <c:pt idx="1065" formatCode="General">
                  <c:v>0.49079</c:v>
                </c:pt>
                <c:pt idx="1066" formatCode="General">
                  <c:v>0.49125000000000002</c:v>
                </c:pt>
                <c:pt idx="1067" formatCode="General">
                  <c:v>0.49170999999999998</c:v>
                </c:pt>
                <c:pt idx="1068" formatCode="General">
                  <c:v>0.49217</c:v>
                </c:pt>
                <c:pt idx="1069" formatCode="General">
                  <c:v>0.49263000000000001</c:v>
                </c:pt>
                <c:pt idx="1070" formatCode="General">
                  <c:v>0.49308999999999997</c:v>
                </c:pt>
                <c:pt idx="1071" formatCode="General">
                  <c:v>0.49354999999999999</c:v>
                </c:pt>
                <c:pt idx="1072" formatCode="General">
                  <c:v>0.49401</c:v>
                </c:pt>
                <c:pt idx="1073" formatCode="General">
                  <c:v>0.49447999999999998</c:v>
                </c:pt>
                <c:pt idx="1074" formatCode="General">
                  <c:v>0.49493999999999999</c:v>
                </c:pt>
                <c:pt idx="1075" formatCode="General">
                  <c:v>0.49540000000000001</c:v>
                </c:pt>
                <c:pt idx="1076" formatCode="General">
                  <c:v>0.49586000000000002</c:v>
                </c:pt>
                <c:pt idx="1077" formatCode="General">
                  <c:v>0.49631999999999998</c:v>
                </c:pt>
                <c:pt idx="1078" formatCode="General">
                  <c:v>0.49678</c:v>
                </c:pt>
                <c:pt idx="1079" formatCode="General">
                  <c:v>0.49724000000000002</c:v>
                </c:pt>
                <c:pt idx="1080" formatCode="General">
                  <c:v>0.49769999999999998</c:v>
                </c:pt>
                <c:pt idx="1081" formatCode="General">
                  <c:v>0.49815999999999999</c:v>
                </c:pt>
                <c:pt idx="1082" formatCode="General">
                  <c:v>0.49862000000000001</c:v>
                </c:pt>
                <c:pt idx="1083" formatCode="General">
                  <c:v>0.49908000000000002</c:v>
                </c:pt>
                <c:pt idx="1084" formatCode="General">
                  <c:v>0.49953999999999998</c:v>
                </c:pt>
                <c:pt idx="1085" formatCode="General">
                  <c:v>0.5</c:v>
                </c:pt>
                <c:pt idx="1086" formatCode="General">
                  <c:v>0.50046000000000002</c:v>
                </c:pt>
                <c:pt idx="1087" formatCode="General">
                  <c:v>0.50092000000000003</c:v>
                </c:pt>
                <c:pt idx="1088" formatCode="General">
                  <c:v>0.50138000000000005</c:v>
                </c:pt>
                <c:pt idx="1089" formatCode="General">
                  <c:v>0.50183999999999995</c:v>
                </c:pt>
                <c:pt idx="1090" formatCode="General">
                  <c:v>0.50229999999999997</c:v>
                </c:pt>
                <c:pt idx="1091" formatCode="General">
                  <c:v>0.50275999999999998</c:v>
                </c:pt>
                <c:pt idx="1092" formatCode="General">
                  <c:v>0.50322</c:v>
                </c:pt>
                <c:pt idx="1093" formatCode="General">
                  <c:v>0.50368000000000002</c:v>
                </c:pt>
                <c:pt idx="1094" formatCode="General">
                  <c:v>0.50414000000000003</c:v>
                </c:pt>
                <c:pt idx="1095" formatCode="General">
                  <c:v>0.50460000000000005</c:v>
                </c:pt>
                <c:pt idx="1096" formatCode="General">
                  <c:v>0.50505999999999995</c:v>
                </c:pt>
                <c:pt idx="1097" formatCode="General">
                  <c:v>0.50551999999999997</c:v>
                </c:pt>
                <c:pt idx="1098" formatCode="General">
                  <c:v>0.50599000000000005</c:v>
                </c:pt>
                <c:pt idx="1099" formatCode="General">
                  <c:v>0.50644999999999996</c:v>
                </c:pt>
                <c:pt idx="1100" formatCode="General">
                  <c:v>0.50690999999999997</c:v>
                </c:pt>
                <c:pt idx="1101" formatCode="General">
                  <c:v>0.50736999999999999</c:v>
                </c:pt>
                <c:pt idx="1102" formatCode="General">
                  <c:v>0.50783</c:v>
                </c:pt>
                <c:pt idx="1103" formatCode="General">
                  <c:v>0.50829000000000002</c:v>
                </c:pt>
                <c:pt idx="1104" formatCode="General">
                  <c:v>0.50875000000000004</c:v>
                </c:pt>
                <c:pt idx="1105" formatCode="General">
                  <c:v>0.50921000000000005</c:v>
                </c:pt>
                <c:pt idx="1106" formatCode="General">
                  <c:v>0.50966999999999996</c:v>
                </c:pt>
                <c:pt idx="1107" formatCode="General">
                  <c:v>0.51012999999999997</c:v>
                </c:pt>
                <c:pt idx="1108" formatCode="General">
                  <c:v>0.51058999999999999</c:v>
                </c:pt>
                <c:pt idx="1109" formatCode="General">
                  <c:v>0.51105</c:v>
                </c:pt>
                <c:pt idx="1110" formatCode="General">
                  <c:v>0.51151000000000002</c:v>
                </c:pt>
                <c:pt idx="1111" formatCode="General">
                  <c:v>0.51197000000000004</c:v>
                </c:pt>
                <c:pt idx="1112" formatCode="General">
                  <c:v>0.51243000000000005</c:v>
                </c:pt>
                <c:pt idx="1113" formatCode="General">
                  <c:v>0.51288999999999996</c:v>
                </c:pt>
                <c:pt idx="1114" formatCode="General">
                  <c:v>0.51334999999999997</c:v>
                </c:pt>
                <c:pt idx="1115" formatCode="General">
                  <c:v>0.51380999999999999</c:v>
                </c:pt>
                <c:pt idx="1116" formatCode="General">
                  <c:v>0.51427</c:v>
                </c:pt>
                <c:pt idx="1117" formatCode="General">
                  <c:v>0.51473000000000002</c:v>
                </c:pt>
                <c:pt idx="1118" formatCode="General">
                  <c:v>0.51519000000000004</c:v>
                </c:pt>
                <c:pt idx="1119" formatCode="General">
                  <c:v>0.51565000000000005</c:v>
                </c:pt>
                <c:pt idx="1120" formatCode="General">
                  <c:v>0.51610999999999996</c:v>
                </c:pt>
                <c:pt idx="1121" formatCode="General">
                  <c:v>0.51656999999999997</c:v>
                </c:pt>
                <c:pt idx="1122" formatCode="General">
                  <c:v>0.51702999999999999</c:v>
                </c:pt>
                <c:pt idx="1123" formatCode="General">
                  <c:v>0.51749999999999996</c:v>
                </c:pt>
                <c:pt idx="1124" formatCode="General">
                  <c:v>0.51795999999999998</c:v>
                </c:pt>
                <c:pt idx="1125" formatCode="General">
                  <c:v>0.51841999999999999</c:v>
                </c:pt>
                <c:pt idx="1126" formatCode="General">
                  <c:v>0.51888000000000001</c:v>
                </c:pt>
                <c:pt idx="1127" formatCode="General">
                  <c:v>0.51934000000000002</c:v>
                </c:pt>
                <c:pt idx="1128" formatCode="General">
                  <c:v>0.51980000000000004</c:v>
                </c:pt>
                <c:pt idx="1129" formatCode="General">
                  <c:v>0.52025999999999994</c:v>
                </c:pt>
                <c:pt idx="1130" formatCode="General">
                  <c:v>0.52071999999999996</c:v>
                </c:pt>
                <c:pt idx="1131" formatCode="General">
                  <c:v>0.52117999999999998</c:v>
                </c:pt>
                <c:pt idx="1132" formatCode="General">
                  <c:v>0.52163999999999999</c:v>
                </c:pt>
                <c:pt idx="1133" formatCode="General">
                  <c:v>0.52210000000000001</c:v>
                </c:pt>
                <c:pt idx="1134" formatCode="General">
                  <c:v>0.52256000000000002</c:v>
                </c:pt>
                <c:pt idx="1135" formatCode="General">
                  <c:v>0.52302000000000004</c:v>
                </c:pt>
                <c:pt idx="1136" formatCode="General">
                  <c:v>0.52347999999999995</c:v>
                </c:pt>
                <c:pt idx="1137" formatCode="General">
                  <c:v>0.52393999999999996</c:v>
                </c:pt>
                <c:pt idx="1138" formatCode="General">
                  <c:v>0.52439999999999998</c:v>
                </c:pt>
                <c:pt idx="1139" formatCode="General">
                  <c:v>0.52485999999999999</c:v>
                </c:pt>
                <c:pt idx="1140" formatCode="General">
                  <c:v>0.52532000000000001</c:v>
                </c:pt>
                <c:pt idx="1141" formatCode="General">
                  <c:v>0.52578000000000003</c:v>
                </c:pt>
                <c:pt idx="1142" formatCode="General">
                  <c:v>0.52624000000000004</c:v>
                </c:pt>
                <c:pt idx="1143" formatCode="General">
                  <c:v>0.52669999999999995</c:v>
                </c:pt>
                <c:pt idx="1144" formatCode="General">
                  <c:v>0.52715999999999996</c:v>
                </c:pt>
                <c:pt idx="1145" formatCode="General">
                  <c:v>0.52761999999999998</c:v>
                </c:pt>
                <c:pt idx="1146" formatCode="General">
                  <c:v>0.52807999999999999</c:v>
                </c:pt>
                <c:pt idx="1147" formatCode="General">
                  <c:v>0.52854999999999996</c:v>
                </c:pt>
                <c:pt idx="1148" formatCode="General">
                  <c:v>0.52900999999999998</c:v>
                </c:pt>
                <c:pt idx="1149" formatCode="General">
                  <c:v>0.52947</c:v>
                </c:pt>
                <c:pt idx="1150" formatCode="General">
                  <c:v>0.52993000000000001</c:v>
                </c:pt>
                <c:pt idx="1151" formatCode="General">
                  <c:v>0.53039000000000003</c:v>
                </c:pt>
                <c:pt idx="1152" formatCode="General">
                  <c:v>0.53085000000000004</c:v>
                </c:pt>
                <c:pt idx="1153" formatCode="General">
                  <c:v>0.53130999999999995</c:v>
                </c:pt>
                <c:pt idx="1154" formatCode="General">
                  <c:v>0.53176999999999996</c:v>
                </c:pt>
                <c:pt idx="1155" formatCode="General">
                  <c:v>0.53222999999999998</c:v>
                </c:pt>
                <c:pt idx="1156" formatCode="General">
                  <c:v>0.53269</c:v>
                </c:pt>
                <c:pt idx="1157" formatCode="General">
                  <c:v>0.53315000000000001</c:v>
                </c:pt>
                <c:pt idx="1158" formatCode="General">
                  <c:v>0.53361000000000003</c:v>
                </c:pt>
                <c:pt idx="1159" formatCode="General">
                  <c:v>0.53407000000000004</c:v>
                </c:pt>
                <c:pt idx="1160" formatCode="General">
                  <c:v>0.53452999999999995</c:v>
                </c:pt>
                <c:pt idx="1161" formatCode="General">
                  <c:v>0.53498999999999997</c:v>
                </c:pt>
                <c:pt idx="1162" formatCode="General">
                  <c:v>0.53544999999999998</c:v>
                </c:pt>
                <c:pt idx="1163" formatCode="General">
                  <c:v>0.53591</c:v>
                </c:pt>
                <c:pt idx="1164" formatCode="General">
                  <c:v>0.53637000000000001</c:v>
                </c:pt>
                <c:pt idx="1165" formatCode="General">
                  <c:v>0.53683000000000003</c:v>
                </c:pt>
                <c:pt idx="1166" formatCode="General">
                  <c:v>0.53729000000000005</c:v>
                </c:pt>
                <c:pt idx="1167" formatCode="General">
                  <c:v>0.53774999999999995</c:v>
                </c:pt>
                <c:pt idx="1168" formatCode="General">
                  <c:v>0.53820999999999997</c:v>
                </c:pt>
                <c:pt idx="1169" formatCode="General">
                  <c:v>0.53866999999999998</c:v>
                </c:pt>
                <c:pt idx="1170" formatCode="General">
                  <c:v>0.53913</c:v>
                </c:pt>
                <c:pt idx="1171" formatCode="General">
                  <c:v>0.53959000000000001</c:v>
                </c:pt>
                <c:pt idx="1172" formatCode="General">
                  <c:v>0.54005999999999998</c:v>
                </c:pt>
                <c:pt idx="1173" formatCode="General">
                  <c:v>0.54052</c:v>
                </c:pt>
                <c:pt idx="1174" formatCode="General">
                  <c:v>0.54098000000000002</c:v>
                </c:pt>
                <c:pt idx="1175" formatCode="General">
                  <c:v>0.54144000000000003</c:v>
                </c:pt>
                <c:pt idx="1176" formatCode="General">
                  <c:v>0.54190000000000005</c:v>
                </c:pt>
                <c:pt idx="1177" formatCode="General">
                  <c:v>0.54235999999999995</c:v>
                </c:pt>
                <c:pt idx="1178" formatCode="General">
                  <c:v>0.54281999999999997</c:v>
                </c:pt>
                <c:pt idx="1179" formatCode="General">
                  <c:v>0.54327999999999999</c:v>
                </c:pt>
                <c:pt idx="1180" formatCode="General">
                  <c:v>0.54374</c:v>
                </c:pt>
                <c:pt idx="1181" formatCode="General">
                  <c:v>0.54420000000000002</c:v>
                </c:pt>
                <c:pt idx="1182" formatCode="General">
                  <c:v>0.54466000000000003</c:v>
                </c:pt>
                <c:pt idx="1183" formatCode="General">
                  <c:v>0.54512000000000005</c:v>
                </c:pt>
                <c:pt idx="1184" formatCode="General">
                  <c:v>0.54557999999999995</c:v>
                </c:pt>
                <c:pt idx="1185" formatCode="General">
                  <c:v>0.54603999999999997</c:v>
                </c:pt>
                <c:pt idx="1186" formatCode="General">
                  <c:v>0.54649999999999999</c:v>
                </c:pt>
                <c:pt idx="1187" formatCode="General">
                  <c:v>0.54696</c:v>
                </c:pt>
                <c:pt idx="1188" formatCode="General">
                  <c:v>0.54742000000000002</c:v>
                </c:pt>
                <c:pt idx="1189" formatCode="General">
                  <c:v>0.54788000000000003</c:v>
                </c:pt>
                <c:pt idx="1190" formatCode="General">
                  <c:v>0.54834000000000005</c:v>
                </c:pt>
                <c:pt idx="1191" formatCode="General">
                  <c:v>0.54879999999999995</c:v>
                </c:pt>
                <c:pt idx="1192" formatCode="General">
                  <c:v>0.54925999999999997</c:v>
                </c:pt>
                <c:pt idx="1193" formatCode="General">
                  <c:v>0.54971999999999999</c:v>
                </c:pt>
                <c:pt idx="1194" formatCode="General">
                  <c:v>0.55018</c:v>
                </c:pt>
                <c:pt idx="1195" formatCode="General">
                  <c:v>0.55064000000000002</c:v>
                </c:pt>
                <c:pt idx="1196" formatCode="General">
                  <c:v>0.55110000000000003</c:v>
                </c:pt>
                <c:pt idx="1197" formatCode="General">
                  <c:v>0.55157</c:v>
                </c:pt>
                <c:pt idx="1198" formatCode="General">
                  <c:v>0.55203000000000002</c:v>
                </c:pt>
                <c:pt idx="1199" formatCode="General">
                  <c:v>0.55249000000000004</c:v>
                </c:pt>
                <c:pt idx="1200" formatCode="General">
                  <c:v>0.55295000000000005</c:v>
                </c:pt>
                <c:pt idx="1201" formatCode="General">
                  <c:v>0.55340999999999996</c:v>
                </c:pt>
                <c:pt idx="1202" formatCode="General">
                  <c:v>0.55386999999999997</c:v>
                </c:pt>
                <c:pt idx="1203" formatCode="General">
                  <c:v>0.55432999999999999</c:v>
                </c:pt>
                <c:pt idx="1204" formatCode="General">
                  <c:v>0.55479000000000001</c:v>
                </c:pt>
                <c:pt idx="1205" formatCode="General">
                  <c:v>0.55525000000000002</c:v>
                </c:pt>
                <c:pt idx="1206" formatCode="General">
                  <c:v>0.55571000000000004</c:v>
                </c:pt>
                <c:pt idx="1207" formatCode="General">
                  <c:v>0.55617000000000005</c:v>
                </c:pt>
                <c:pt idx="1208" formatCode="General">
                  <c:v>0.55662999999999996</c:v>
                </c:pt>
                <c:pt idx="1209" formatCode="General">
                  <c:v>0.55708999999999997</c:v>
                </c:pt>
                <c:pt idx="1210" formatCode="General">
                  <c:v>0.55754999999999999</c:v>
                </c:pt>
                <c:pt idx="1211" formatCode="General">
                  <c:v>0.55801000000000001</c:v>
                </c:pt>
                <c:pt idx="1212" formatCode="General">
                  <c:v>0.55847000000000002</c:v>
                </c:pt>
                <c:pt idx="1213" formatCode="General">
                  <c:v>0.55893000000000004</c:v>
                </c:pt>
                <c:pt idx="1214" formatCode="General">
                  <c:v>0.55939000000000005</c:v>
                </c:pt>
                <c:pt idx="1215" formatCode="General">
                  <c:v>0.55984999999999996</c:v>
                </c:pt>
                <c:pt idx="1216" formatCode="General">
                  <c:v>0.56030999999999997</c:v>
                </c:pt>
                <c:pt idx="1217" formatCode="General">
                  <c:v>0.56076999999999999</c:v>
                </c:pt>
                <c:pt idx="1218" formatCode="General">
                  <c:v>0.56123000000000001</c:v>
                </c:pt>
                <c:pt idx="1219" formatCode="General">
                  <c:v>0.56169000000000002</c:v>
                </c:pt>
                <c:pt idx="1220" formatCode="General">
                  <c:v>0.56215000000000004</c:v>
                </c:pt>
                <c:pt idx="1221" formatCode="General">
                  <c:v>0.56262000000000001</c:v>
                </c:pt>
                <c:pt idx="1222" formatCode="General">
                  <c:v>0.56308000000000002</c:v>
                </c:pt>
                <c:pt idx="1223" formatCode="General">
                  <c:v>0.56354000000000004</c:v>
                </c:pt>
                <c:pt idx="1224" formatCode="General">
                  <c:v>0.56399999999999995</c:v>
                </c:pt>
                <c:pt idx="1225" formatCode="General">
                  <c:v>0.56445999999999996</c:v>
                </c:pt>
                <c:pt idx="1226" formatCode="General">
                  <c:v>0.56491999999999998</c:v>
                </c:pt>
                <c:pt idx="1227" formatCode="General">
                  <c:v>0.56537999999999999</c:v>
                </c:pt>
                <c:pt idx="1228" formatCode="General">
                  <c:v>0.56584000000000001</c:v>
                </c:pt>
                <c:pt idx="1229" formatCode="General">
                  <c:v>0.56630000000000003</c:v>
                </c:pt>
                <c:pt idx="1230" formatCode="General">
                  <c:v>0.56676000000000004</c:v>
                </c:pt>
                <c:pt idx="1231" formatCode="General">
                  <c:v>0.56721999999999995</c:v>
                </c:pt>
                <c:pt idx="1232" formatCode="General">
                  <c:v>0.56767999999999996</c:v>
                </c:pt>
                <c:pt idx="1233" formatCode="General">
                  <c:v>0.56813999999999998</c:v>
                </c:pt>
                <c:pt idx="1234" formatCode="General">
                  <c:v>0.56859999999999999</c:v>
                </c:pt>
                <c:pt idx="1235" formatCode="General">
                  <c:v>0.56906000000000001</c:v>
                </c:pt>
                <c:pt idx="1236" formatCode="General">
                  <c:v>0.56952000000000003</c:v>
                </c:pt>
                <c:pt idx="1237" formatCode="General">
                  <c:v>0.56998000000000004</c:v>
                </c:pt>
                <c:pt idx="1238" formatCode="General">
                  <c:v>0.57043999999999995</c:v>
                </c:pt>
                <c:pt idx="1239" formatCode="General">
                  <c:v>0.57089999999999996</c:v>
                </c:pt>
                <c:pt idx="1240" formatCode="General">
                  <c:v>0.57135999999999998</c:v>
                </c:pt>
                <c:pt idx="1241" formatCode="General">
                  <c:v>0.57181999999999999</c:v>
                </c:pt>
                <c:pt idx="1242" formatCode="General">
                  <c:v>0.57228000000000001</c:v>
                </c:pt>
                <c:pt idx="1243" formatCode="General">
                  <c:v>0.57274000000000003</c:v>
                </c:pt>
                <c:pt idx="1244" formatCode="General">
                  <c:v>0.57320000000000004</c:v>
                </c:pt>
                <c:pt idx="1245" formatCode="General">
                  <c:v>0.57365999999999995</c:v>
                </c:pt>
                <c:pt idx="1246" formatCode="General">
                  <c:v>0.57413000000000003</c:v>
                </c:pt>
                <c:pt idx="1247" formatCode="General">
                  <c:v>0.57459000000000005</c:v>
                </c:pt>
                <c:pt idx="1248" formatCode="General">
                  <c:v>0.57504999999999995</c:v>
                </c:pt>
                <c:pt idx="1249" formatCode="General">
                  <c:v>0.57550999999999997</c:v>
                </c:pt>
                <c:pt idx="1250" formatCode="General">
                  <c:v>0.57596999999999998</c:v>
                </c:pt>
                <c:pt idx="1251" formatCode="General">
                  <c:v>0.57643</c:v>
                </c:pt>
                <c:pt idx="1252" formatCode="General">
                  <c:v>0.57689000000000001</c:v>
                </c:pt>
                <c:pt idx="1253" formatCode="General">
                  <c:v>0.57735000000000003</c:v>
                </c:pt>
                <c:pt idx="1254" formatCode="General">
                  <c:v>0.57781000000000005</c:v>
                </c:pt>
                <c:pt idx="1255" formatCode="General">
                  <c:v>0.57826999999999995</c:v>
                </c:pt>
                <c:pt idx="1256" formatCode="General">
                  <c:v>0.57872999999999997</c:v>
                </c:pt>
                <c:pt idx="1257" formatCode="General">
                  <c:v>0.57918999999999998</c:v>
                </c:pt>
                <c:pt idx="1258" formatCode="General">
                  <c:v>0.57965</c:v>
                </c:pt>
                <c:pt idx="1259" formatCode="General">
                  <c:v>0.58011000000000001</c:v>
                </c:pt>
                <c:pt idx="1260" formatCode="General">
                  <c:v>0.58057000000000003</c:v>
                </c:pt>
                <c:pt idx="1261" formatCode="General">
                  <c:v>0.58103000000000005</c:v>
                </c:pt>
                <c:pt idx="1262" formatCode="General">
                  <c:v>0.58148999999999995</c:v>
                </c:pt>
                <c:pt idx="1263" formatCode="General">
                  <c:v>0.58194999999999997</c:v>
                </c:pt>
                <c:pt idx="1264" formatCode="General">
                  <c:v>0.58240999999999998</c:v>
                </c:pt>
                <c:pt idx="1265" formatCode="General">
                  <c:v>0.58287</c:v>
                </c:pt>
                <c:pt idx="1266" formatCode="General">
                  <c:v>0.58333000000000002</c:v>
                </c:pt>
                <c:pt idx="1267" formatCode="General">
                  <c:v>0.58379000000000003</c:v>
                </c:pt>
                <c:pt idx="1268" formatCode="General">
                  <c:v>0.58425000000000005</c:v>
                </c:pt>
                <c:pt idx="1269" formatCode="General">
                  <c:v>0.58470999999999995</c:v>
                </c:pt>
                <c:pt idx="1270" formatCode="General">
                  <c:v>0.58516999999999997</c:v>
                </c:pt>
                <c:pt idx="1271" formatCode="General">
                  <c:v>0.58564000000000005</c:v>
                </c:pt>
                <c:pt idx="1272" formatCode="General">
                  <c:v>0.58609999999999995</c:v>
                </c:pt>
                <c:pt idx="1273" formatCode="General">
                  <c:v>0.58655999999999997</c:v>
                </c:pt>
                <c:pt idx="1274" formatCode="General">
                  <c:v>0.58701999999999999</c:v>
                </c:pt>
                <c:pt idx="1275" formatCode="General">
                  <c:v>0.58748</c:v>
                </c:pt>
                <c:pt idx="1276" formatCode="General">
                  <c:v>0.58794000000000002</c:v>
                </c:pt>
                <c:pt idx="1277" formatCode="General">
                  <c:v>0.58840000000000003</c:v>
                </c:pt>
                <c:pt idx="1278" formatCode="General">
                  <c:v>0.58886000000000005</c:v>
                </c:pt>
                <c:pt idx="1279" formatCode="General">
                  <c:v>0.58931999999999995</c:v>
                </c:pt>
                <c:pt idx="1280" formatCode="General">
                  <c:v>0.58977999999999997</c:v>
                </c:pt>
                <c:pt idx="1281" formatCode="General">
                  <c:v>0.59023999999999999</c:v>
                </c:pt>
                <c:pt idx="1282" formatCode="General">
                  <c:v>0.5907</c:v>
                </c:pt>
                <c:pt idx="1283" formatCode="General">
                  <c:v>0.59116000000000002</c:v>
                </c:pt>
                <c:pt idx="1284" formatCode="General">
                  <c:v>0.59162000000000003</c:v>
                </c:pt>
                <c:pt idx="1285" formatCode="General">
                  <c:v>0.59208000000000005</c:v>
                </c:pt>
                <c:pt idx="1286" formatCode="General">
                  <c:v>0.59253999999999996</c:v>
                </c:pt>
                <c:pt idx="1287" formatCode="General">
                  <c:v>0.59299999999999997</c:v>
                </c:pt>
                <c:pt idx="1288" formatCode="General">
                  <c:v>0.59345999999999999</c:v>
                </c:pt>
                <c:pt idx="1289" formatCode="General">
                  <c:v>0.59392</c:v>
                </c:pt>
                <c:pt idx="1290" formatCode="General">
                  <c:v>0.59438000000000002</c:v>
                </c:pt>
                <c:pt idx="1291" formatCode="General">
                  <c:v>0.59484000000000004</c:v>
                </c:pt>
                <c:pt idx="1292" formatCode="General">
                  <c:v>0.59530000000000005</c:v>
                </c:pt>
                <c:pt idx="1293" formatCode="General">
                  <c:v>0.59575999999999996</c:v>
                </c:pt>
                <c:pt idx="1294" formatCode="General">
                  <c:v>0.59621999999999997</c:v>
                </c:pt>
                <c:pt idx="1295" formatCode="General">
                  <c:v>0.59669000000000005</c:v>
                </c:pt>
                <c:pt idx="1296" formatCode="General">
                  <c:v>0.59714999999999996</c:v>
                </c:pt>
                <c:pt idx="1297" formatCode="General">
                  <c:v>0.59760999999999997</c:v>
                </c:pt>
                <c:pt idx="1298" formatCode="General">
                  <c:v>0.59806999999999999</c:v>
                </c:pt>
                <c:pt idx="1299" formatCode="General">
                  <c:v>0.59853000000000001</c:v>
                </c:pt>
                <c:pt idx="1300" formatCode="General">
                  <c:v>0.59899000000000002</c:v>
                </c:pt>
                <c:pt idx="1301" formatCode="General">
                  <c:v>0.59945000000000004</c:v>
                </c:pt>
                <c:pt idx="1302" formatCode="General">
                  <c:v>0.59991000000000005</c:v>
                </c:pt>
                <c:pt idx="1303" formatCode="General">
                  <c:v>0.60036999999999996</c:v>
                </c:pt>
                <c:pt idx="1304" formatCode="General">
                  <c:v>0.60082999999999998</c:v>
                </c:pt>
                <c:pt idx="1305" formatCode="General">
                  <c:v>0.60128999999999999</c:v>
                </c:pt>
                <c:pt idx="1306" formatCode="General">
                  <c:v>0.60175000000000001</c:v>
                </c:pt>
                <c:pt idx="1307" formatCode="General">
                  <c:v>0.60221000000000002</c:v>
                </c:pt>
                <c:pt idx="1308" formatCode="General">
                  <c:v>0.60267000000000004</c:v>
                </c:pt>
                <c:pt idx="1309" formatCode="General">
                  <c:v>0.60313000000000005</c:v>
                </c:pt>
                <c:pt idx="1310" formatCode="General">
                  <c:v>0.60358999999999996</c:v>
                </c:pt>
                <c:pt idx="1311" formatCode="General">
                  <c:v>0.60404999999999998</c:v>
                </c:pt>
                <c:pt idx="1312" formatCode="General">
                  <c:v>0.60450999999999999</c:v>
                </c:pt>
                <c:pt idx="1313" formatCode="General">
                  <c:v>0.60497000000000001</c:v>
                </c:pt>
                <c:pt idx="1314" formatCode="General">
                  <c:v>0.60543000000000002</c:v>
                </c:pt>
                <c:pt idx="1315" formatCode="General">
                  <c:v>0.60589000000000004</c:v>
                </c:pt>
                <c:pt idx="1316" formatCode="General">
                  <c:v>0.60634999999999994</c:v>
                </c:pt>
                <c:pt idx="1317" formatCode="General">
                  <c:v>0.60680999999999996</c:v>
                </c:pt>
                <c:pt idx="1318" formatCode="General">
                  <c:v>0.60726999999999998</c:v>
                </c:pt>
                <c:pt idx="1319" formatCode="General">
                  <c:v>0.60772999999999999</c:v>
                </c:pt>
                <c:pt idx="1320" formatCode="General">
                  <c:v>0.60819999999999996</c:v>
                </c:pt>
                <c:pt idx="1321" formatCode="General">
                  <c:v>0.60865999999999998</c:v>
                </c:pt>
                <c:pt idx="1322" formatCode="General">
                  <c:v>0.60911999999999999</c:v>
                </c:pt>
                <c:pt idx="1323" formatCode="General">
                  <c:v>0.60958000000000001</c:v>
                </c:pt>
                <c:pt idx="1324" formatCode="General">
                  <c:v>0.61004000000000003</c:v>
                </c:pt>
                <c:pt idx="1325" formatCode="General">
                  <c:v>0.61050000000000004</c:v>
                </c:pt>
                <c:pt idx="1326" formatCode="General">
                  <c:v>0.61095999999999995</c:v>
                </c:pt>
                <c:pt idx="1327" formatCode="General">
                  <c:v>0.61141999999999996</c:v>
                </c:pt>
                <c:pt idx="1328" formatCode="General">
                  <c:v>0.61187999999999998</c:v>
                </c:pt>
                <c:pt idx="1329" formatCode="General">
                  <c:v>0.61234</c:v>
                </c:pt>
                <c:pt idx="1330" formatCode="General">
                  <c:v>0.61280000000000001</c:v>
                </c:pt>
                <c:pt idx="1331" formatCode="General">
                  <c:v>0.61326000000000003</c:v>
                </c:pt>
                <c:pt idx="1332" formatCode="General">
                  <c:v>0.61372000000000004</c:v>
                </c:pt>
                <c:pt idx="1333" formatCode="General">
                  <c:v>0.61417999999999995</c:v>
                </c:pt>
                <c:pt idx="1334" formatCode="General">
                  <c:v>0.61463999999999996</c:v>
                </c:pt>
                <c:pt idx="1335" formatCode="General">
                  <c:v>0.61509999999999998</c:v>
                </c:pt>
                <c:pt idx="1336" formatCode="General">
                  <c:v>0.61556</c:v>
                </c:pt>
                <c:pt idx="1337" formatCode="General">
                  <c:v>0.61602000000000001</c:v>
                </c:pt>
                <c:pt idx="1338" formatCode="General">
                  <c:v>0.61648000000000003</c:v>
                </c:pt>
                <c:pt idx="1339" formatCode="General">
                  <c:v>0.61694000000000004</c:v>
                </c:pt>
                <c:pt idx="1340" formatCode="General">
                  <c:v>0.61739999999999995</c:v>
                </c:pt>
                <c:pt idx="1341" formatCode="General">
                  <c:v>0.61785999999999996</c:v>
                </c:pt>
                <c:pt idx="1342" formatCode="General">
                  <c:v>0.61831999999999998</c:v>
                </c:pt>
                <c:pt idx="1343" formatCode="General">
                  <c:v>0.61878</c:v>
                </c:pt>
                <c:pt idx="1344" formatCode="General">
                  <c:v>0.61924000000000001</c:v>
                </c:pt>
                <c:pt idx="1345" formatCode="General">
                  <c:v>0.61970999999999998</c:v>
                </c:pt>
                <c:pt idx="1346" formatCode="General">
                  <c:v>0.62017</c:v>
                </c:pt>
                <c:pt idx="1347" formatCode="General">
                  <c:v>0.62063000000000001</c:v>
                </c:pt>
                <c:pt idx="1348" formatCode="General">
                  <c:v>0.62109000000000003</c:v>
                </c:pt>
                <c:pt idx="1349" formatCode="General">
                  <c:v>0.62155000000000005</c:v>
                </c:pt>
                <c:pt idx="1350" formatCode="General">
                  <c:v>0.62200999999999995</c:v>
                </c:pt>
                <c:pt idx="1351" formatCode="General">
                  <c:v>0.62246999999999997</c:v>
                </c:pt>
                <c:pt idx="1352" formatCode="General">
                  <c:v>0.62292999999999998</c:v>
                </c:pt>
                <c:pt idx="1353" formatCode="General">
                  <c:v>0.62339</c:v>
                </c:pt>
                <c:pt idx="1354" formatCode="General">
                  <c:v>0.62385000000000002</c:v>
                </c:pt>
                <c:pt idx="1355" formatCode="General">
                  <c:v>0.62431000000000003</c:v>
                </c:pt>
                <c:pt idx="1356" formatCode="General">
                  <c:v>0.62477000000000005</c:v>
                </c:pt>
                <c:pt idx="1357" formatCode="General">
                  <c:v>0.62522999999999995</c:v>
                </c:pt>
                <c:pt idx="1358" formatCode="General">
                  <c:v>0.62568999999999997</c:v>
                </c:pt>
                <c:pt idx="1359" formatCode="General">
                  <c:v>0.62614999999999998</c:v>
                </c:pt>
                <c:pt idx="1360" formatCode="General">
                  <c:v>0.62661</c:v>
                </c:pt>
                <c:pt idx="1361" formatCode="General">
                  <c:v>0.62707000000000002</c:v>
                </c:pt>
                <c:pt idx="1362" formatCode="General">
                  <c:v>0.62753000000000003</c:v>
                </c:pt>
                <c:pt idx="1363" formatCode="General">
                  <c:v>0.62799000000000005</c:v>
                </c:pt>
                <c:pt idx="1364" formatCode="General">
                  <c:v>0.62844999999999995</c:v>
                </c:pt>
                <c:pt idx="1365" formatCode="General">
                  <c:v>0.62890999999999997</c:v>
                </c:pt>
                <c:pt idx="1366" formatCode="General">
                  <c:v>0.62936999999999999</c:v>
                </c:pt>
                <c:pt idx="1367" formatCode="General">
                  <c:v>0.62983</c:v>
                </c:pt>
                <c:pt idx="1368" formatCode="General">
                  <c:v>0.63029000000000002</c:v>
                </c:pt>
                <c:pt idx="1369" formatCode="General">
                  <c:v>0.63075999999999999</c:v>
                </c:pt>
                <c:pt idx="1370" formatCode="General">
                  <c:v>0.63122</c:v>
                </c:pt>
                <c:pt idx="1371" formatCode="General">
                  <c:v>0.63168000000000002</c:v>
                </c:pt>
                <c:pt idx="1372" formatCode="General">
                  <c:v>0.63214000000000004</c:v>
                </c:pt>
                <c:pt idx="1373" formatCode="General">
                  <c:v>0.63260000000000005</c:v>
                </c:pt>
                <c:pt idx="1374" formatCode="General">
                  <c:v>0.63305999999999996</c:v>
                </c:pt>
                <c:pt idx="1375" formatCode="General">
                  <c:v>0.63351999999999997</c:v>
                </c:pt>
                <c:pt idx="1376" formatCode="General">
                  <c:v>0.63397999999999999</c:v>
                </c:pt>
                <c:pt idx="1377" formatCode="General">
                  <c:v>0.63444</c:v>
                </c:pt>
                <c:pt idx="1378" formatCode="General">
                  <c:v>0.63490000000000002</c:v>
                </c:pt>
                <c:pt idx="1379" formatCode="General">
                  <c:v>0.63536000000000004</c:v>
                </c:pt>
                <c:pt idx="1380" formatCode="General">
                  <c:v>0.63582000000000005</c:v>
                </c:pt>
                <c:pt idx="1381" formatCode="General">
                  <c:v>0.63627999999999996</c:v>
                </c:pt>
                <c:pt idx="1382" formatCode="General">
                  <c:v>0.63673999999999997</c:v>
                </c:pt>
                <c:pt idx="1383" formatCode="General">
                  <c:v>0.63719999999999999</c:v>
                </c:pt>
                <c:pt idx="1384" formatCode="General">
                  <c:v>0.63766</c:v>
                </c:pt>
                <c:pt idx="1385" formatCode="General">
                  <c:v>0.63812000000000002</c:v>
                </c:pt>
                <c:pt idx="1386" formatCode="General">
                  <c:v>0.63858000000000004</c:v>
                </c:pt>
                <c:pt idx="1387" formatCode="General">
                  <c:v>0.63904000000000005</c:v>
                </c:pt>
                <c:pt idx="1388" formatCode="General">
                  <c:v>0.63949999999999996</c:v>
                </c:pt>
                <c:pt idx="1389" formatCode="General">
                  <c:v>0.63995999999999997</c:v>
                </c:pt>
                <c:pt idx="1390" formatCode="General">
                  <c:v>0.64041999999999999</c:v>
                </c:pt>
                <c:pt idx="1391" formatCode="General">
                  <c:v>0.64088000000000001</c:v>
                </c:pt>
                <c:pt idx="1392" formatCode="General">
                  <c:v>0.64134000000000002</c:v>
                </c:pt>
                <c:pt idx="1393" formatCode="General">
                  <c:v>0.64180000000000004</c:v>
                </c:pt>
                <c:pt idx="1394" formatCode="General">
                  <c:v>0.64227000000000001</c:v>
                </c:pt>
                <c:pt idx="1395" formatCode="General">
                  <c:v>0.64273000000000002</c:v>
                </c:pt>
                <c:pt idx="1396" formatCode="General">
                  <c:v>0.64319000000000004</c:v>
                </c:pt>
                <c:pt idx="1397" formatCode="General">
                  <c:v>0.64365000000000006</c:v>
                </c:pt>
                <c:pt idx="1398" formatCode="General">
                  <c:v>0.64410999999999996</c:v>
                </c:pt>
                <c:pt idx="1399" formatCode="General">
                  <c:v>0.64456999999999998</c:v>
                </c:pt>
                <c:pt idx="1400" formatCode="General">
                  <c:v>0.64502999999999999</c:v>
                </c:pt>
                <c:pt idx="1401" formatCode="General">
                  <c:v>0.64549000000000001</c:v>
                </c:pt>
                <c:pt idx="1402" formatCode="General">
                  <c:v>0.64595000000000002</c:v>
                </c:pt>
                <c:pt idx="1403" formatCode="General">
                  <c:v>0.64641000000000004</c:v>
                </c:pt>
                <c:pt idx="1404" formatCode="General">
                  <c:v>0.64686999999999995</c:v>
                </c:pt>
                <c:pt idx="1405" formatCode="General">
                  <c:v>0.64732999999999996</c:v>
                </c:pt>
                <c:pt idx="1406" formatCode="General">
                  <c:v>0.64778999999999998</c:v>
                </c:pt>
                <c:pt idx="1407" formatCode="General">
                  <c:v>0.64824999999999999</c:v>
                </c:pt>
                <c:pt idx="1408" formatCode="General">
                  <c:v>0.64871000000000001</c:v>
                </c:pt>
                <c:pt idx="1409" formatCode="General">
                  <c:v>0.64917000000000002</c:v>
                </c:pt>
                <c:pt idx="1410" formatCode="General">
                  <c:v>0.64963000000000004</c:v>
                </c:pt>
                <c:pt idx="1411" formatCode="General">
                  <c:v>0.65008999999999995</c:v>
                </c:pt>
                <c:pt idx="1412" formatCode="General">
                  <c:v>0.65054999999999996</c:v>
                </c:pt>
                <c:pt idx="1413" formatCode="General">
                  <c:v>0.65100999999999998</c:v>
                </c:pt>
                <c:pt idx="1414" formatCode="General">
                  <c:v>0.65146999999999999</c:v>
                </c:pt>
                <c:pt idx="1415" formatCode="General">
                  <c:v>0.65193000000000001</c:v>
                </c:pt>
                <c:pt idx="1416" formatCode="General">
                  <c:v>0.65239000000000003</c:v>
                </c:pt>
                <c:pt idx="1417" formatCode="General">
                  <c:v>0.65285000000000004</c:v>
                </c:pt>
                <c:pt idx="1418" formatCode="General">
                  <c:v>0.65330999999999995</c:v>
                </c:pt>
                <c:pt idx="1419" formatCode="General">
                  <c:v>0.65378000000000003</c:v>
                </c:pt>
                <c:pt idx="1420" formatCode="General">
                  <c:v>0.65424000000000004</c:v>
                </c:pt>
                <c:pt idx="1421" formatCode="General">
                  <c:v>0.65469999999999995</c:v>
                </c:pt>
                <c:pt idx="1422" formatCode="General">
                  <c:v>0.65515999999999996</c:v>
                </c:pt>
                <c:pt idx="1423" formatCode="General">
                  <c:v>0.65561999999999998</c:v>
                </c:pt>
                <c:pt idx="1424" formatCode="General">
                  <c:v>0.65608</c:v>
                </c:pt>
                <c:pt idx="1425" formatCode="General">
                  <c:v>0.65654000000000001</c:v>
                </c:pt>
                <c:pt idx="1426" formatCode="General">
                  <c:v>0.65700000000000003</c:v>
                </c:pt>
                <c:pt idx="1427" formatCode="General">
                  <c:v>0.65746000000000004</c:v>
                </c:pt>
                <c:pt idx="1428" formatCode="General">
                  <c:v>0.65791999999999995</c:v>
                </c:pt>
                <c:pt idx="1429" formatCode="General">
                  <c:v>0.65837999999999997</c:v>
                </c:pt>
                <c:pt idx="1430" formatCode="General">
                  <c:v>0.65883999999999998</c:v>
                </c:pt>
                <c:pt idx="1431" formatCode="General">
                  <c:v>0.6593</c:v>
                </c:pt>
                <c:pt idx="1432" formatCode="General">
                  <c:v>0.65976000000000001</c:v>
                </c:pt>
                <c:pt idx="1433" formatCode="General">
                  <c:v>0.66022000000000003</c:v>
                </c:pt>
                <c:pt idx="1434" formatCode="General">
                  <c:v>0.66068000000000005</c:v>
                </c:pt>
                <c:pt idx="1435" formatCode="General">
                  <c:v>0.66113999999999995</c:v>
                </c:pt>
                <c:pt idx="1436" formatCode="General">
                  <c:v>0.66159999999999997</c:v>
                </c:pt>
                <c:pt idx="1437" formatCode="General">
                  <c:v>0.66205999999999998</c:v>
                </c:pt>
                <c:pt idx="1438" formatCode="General">
                  <c:v>0.66252</c:v>
                </c:pt>
                <c:pt idx="1439" formatCode="General">
                  <c:v>0.66298000000000001</c:v>
                </c:pt>
                <c:pt idx="1440" formatCode="General">
                  <c:v>0.66344000000000003</c:v>
                </c:pt>
                <c:pt idx="1441" formatCode="General">
                  <c:v>0.66390000000000005</c:v>
                </c:pt>
                <c:pt idx="1442" formatCode="General">
                  <c:v>0.66435999999999995</c:v>
                </c:pt>
                <c:pt idx="1443" formatCode="General">
                  <c:v>0.66483000000000003</c:v>
                </c:pt>
                <c:pt idx="1444" formatCode="General">
                  <c:v>0.66529000000000005</c:v>
                </c:pt>
                <c:pt idx="1445" formatCode="General">
                  <c:v>0.66574999999999995</c:v>
                </c:pt>
                <c:pt idx="1446" formatCode="General">
                  <c:v>0.66620999999999997</c:v>
                </c:pt>
                <c:pt idx="1447" formatCode="General">
                  <c:v>0.66666999999999998</c:v>
                </c:pt>
                <c:pt idx="1448" formatCode="General">
                  <c:v>0.66713</c:v>
                </c:pt>
                <c:pt idx="1449" formatCode="General">
                  <c:v>0.66759000000000002</c:v>
                </c:pt>
                <c:pt idx="1450" formatCode="General">
                  <c:v>0.66805000000000003</c:v>
                </c:pt>
                <c:pt idx="1451" formatCode="General">
                  <c:v>0.66851000000000005</c:v>
                </c:pt>
                <c:pt idx="1452" formatCode="General">
                  <c:v>0.66896999999999995</c:v>
                </c:pt>
                <c:pt idx="1453" formatCode="General">
                  <c:v>0.66942999999999997</c:v>
                </c:pt>
                <c:pt idx="1454" formatCode="General">
                  <c:v>0.66988999999999999</c:v>
                </c:pt>
                <c:pt idx="1455" formatCode="General">
                  <c:v>0.67035</c:v>
                </c:pt>
                <c:pt idx="1456" formatCode="General">
                  <c:v>0.67081000000000002</c:v>
                </c:pt>
                <c:pt idx="1457" formatCode="General">
                  <c:v>0.67127000000000003</c:v>
                </c:pt>
                <c:pt idx="1458" formatCode="General">
                  <c:v>0.67173000000000005</c:v>
                </c:pt>
                <c:pt idx="1459" formatCode="General">
                  <c:v>0.67218999999999995</c:v>
                </c:pt>
                <c:pt idx="1460" formatCode="General">
                  <c:v>0.67264999999999997</c:v>
                </c:pt>
                <c:pt idx="1461" formatCode="General">
                  <c:v>0.67310999999999999</c:v>
                </c:pt>
                <c:pt idx="1462" formatCode="General">
                  <c:v>0.67357</c:v>
                </c:pt>
                <c:pt idx="1463" formatCode="General">
                  <c:v>0.67403000000000002</c:v>
                </c:pt>
                <c:pt idx="1464" formatCode="General">
                  <c:v>0.67449000000000003</c:v>
                </c:pt>
                <c:pt idx="1465" formatCode="General">
                  <c:v>0.67495000000000005</c:v>
                </c:pt>
                <c:pt idx="1466" formatCode="General">
                  <c:v>0.67540999999999995</c:v>
                </c:pt>
                <c:pt idx="1467" formatCode="General">
                  <c:v>0.67586999999999997</c:v>
                </c:pt>
                <c:pt idx="1468" formatCode="General">
                  <c:v>0.67634000000000005</c:v>
                </c:pt>
                <c:pt idx="1469" formatCode="General">
                  <c:v>0.67679999999999996</c:v>
                </c:pt>
                <c:pt idx="1470" formatCode="General">
                  <c:v>0.67725999999999997</c:v>
                </c:pt>
                <c:pt idx="1471" formatCode="General">
                  <c:v>0.67771999999999999</c:v>
                </c:pt>
                <c:pt idx="1472" formatCode="General">
                  <c:v>0.67818000000000001</c:v>
                </c:pt>
                <c:pt idx="1473" formatCode="General">
                  <c:v>0.67864000000000002</c:v>
                </c:pt>
                <c:pt idx="1474" formatCode="General">
                  <c:v>0.67910000000000004</c:v>
                </c:pt>
                <c:pt idx="1475" formatCode="General">
                  <c:v>0.67956000000000005</c:v>
                </c:pt>
                <c:pt idx="1476" formatCode="General">
                  <c:v>0.68001999999999996</c:v>
                </c:pt>
                <c:pt idx="1477" formatCode="General">
                  <c:v>0.68047999999999997</c:v>
                </c:pt>
                <c:pt idx="1478" formatCode="General">
                  <c:v>0.68093999999999999</c:v>
                </c:pt>
                <c:pt idx="1479" formatCode="General">
                  <c:v>0.68140000000000001</c:v>
                </c:pt>
                <c:pt idx="1480" formatCode="General">
                  <c:v>0.68186000000000002</c:v>
                </c:pt>
                <c:pt idx="1481" formatCode="General">
                  <c:v>0.68232000000000004</c:v>
                </c:pt>
                <c:pt idx="1482" formatCode="General">
                  <c:v>0.68278000000000005</c:v>
                </c:pt>
                <c:pt idx="1483" formatCode="General">
                  <c:v>0.68323999999999996</c:v>
                </c:pt>
                <c:pt idx="1484" formatCode="General">
                  <c:v>0.68369999999999997</c:v>
                </c:pt>
                <c:pt idx="1485" formatCode="General">
                  <c:v>0.68415999999999999</c:v>
                </c:pt>
                <c:pt idx="1486" formatCode="General">
                  <c:v>0.68462000000000001</c:v>
                </c:pt>
                <c:pt idx="1487" formatCode="General">
                  <c:v>0.68508000000000002</c:v>
                </c:pt>
                <c:pt idx="1488" formatCode="General">
                  <c:v>0.68554000000000004</c:v>
                </c:pt>
                <c:pt idx="1489" formatCode="General">
                  <c:v>0.68600000000000005</c:v>
                </c:pt>
                <c:pt idx="1490" formatCode="General">
                  <c:v>0.68645999999999996</c:v>
                </c:pt>
                <c:pt idx="1491" formatCode="General">
                  <c:v>0.68691999999999998</c:v>
                </c:pt>
                <c:pt idx="1492" formatCode="General">
                  <c:v>0.68737999999999999</c:v>
                </c:pt>
                <c:pt idx="1493" formatCode="General">
                  <c:v>0.68784999999999996</c:v>
                </c:pt>
                <c:pt idx="1494" formatCode="General">
                  <c:v>0.68830999999999998</c:v>
                </c:pt>
                <c:pt idx="1495" formatCode="General">
                  <c:v>0.68876999999999999</c:v>
                </c:pt>
                <c:pt idx="1496" formatCode="General">
                  <c:v>0.68923000000000001</c:v>
                </c:pt>
                <c:pt idx="1497" formatCode="General">
                  <c:v>0.68969000000000003</c:v>
                </c:pt>
                <c:pt idx="1498" formatCode="General">
                  <c:v>0.69015000000000004</c:v>
                </c:pt>
                <c:pt idx="1499" formatCode="General">
                  <c:v>0.69060999999999995</c:v>
                </c:pt>
                <c:pt idx="1500" formatCode="General">
                  <c:v>0.69106999999999996</c:v>
                </c:pt>
                <c:pt idx="1501" formatCode="General">
                  <c:v>0.69152999999999998</c:v>
                </c:pt>
                <c:pt idx="1502" formatCode="General">
                  <c:v>0.69198999999999999</c:v>
                </c:pt>
                <c:pt idx="1503" formatCode="General">
                  <c:v>0.69245000000000001</c:v>
                </c:pt>
                <c:pt idx="1504" formatCode="General">
                  <c:v>0.69291000000000003</c:v>
                </c:pt>
                <c:pt idx="1505" formatCode="General">
                  <c:v>0.69337000000000004</c:v>
                </c:pt>
                <c:pt idx="1506" formatCode="General">
                  <c:v>0.69382999999999995</c:v>
                </c:pt>
                <c:pt idx="1507" formatCode="General">
                  <c:v>0.69428999999999996</c:v>
                </c:pt>
                <c:pt idx="1508" formatCode="General">
                  <c:v>0.69474999999999998</c:v>
                </c:pt>
                <c:pt idx="1509" formatCode="General">
                  <c:v>0.69520999999999999</c:v>
                </c:pt>
                <c:pt idx="1510" formatCode="General">
                  <c:v>0.69567000000000001</c:v>
                </c:pt>
                <c:pt idx="1511" formatCode="General">
                  <c:v>0.69613000000000003</c:v>
                </c:pt>
                <c:pt idx="1512" formatCode="General">
                  <c:v>0.69659000000000004</c:v>
                </c:pt>
                <c:pt idx="1513" formatCode="General">
                  <c:v>0.69704999999999995</c:v>
                </c:pt>
                <c:pt idx="1514" formatCode="General">
                  <c:v>0.69750999999999996</c:v>
                </c:pt>
                <c:pt idx="1515" formatCode="General">
                  <c:v>0.69796999999999998</c:v>
                </c:pt>
                <c:pt idx="1516" formatCode="General">
                  <c:v>0.69843</c:v>
                </c:pt>
                <c:pt idx="1517" formatCode="General">
                  <c:v>0.69889999999999997</c:v>
                </c:pt>
                <c:pt idx="1518" formatCode="General">
                  <c:v>0.69935999999999998</c:v>
                </c:pt>
                <c:pt idx="1519" formatCode="General">
                  <c:v>0.69982</c:v>
                </c:pt>
                <c:pt idx="1520" formatCode="General">
                  <c:v>0.70028000000000001</c:v>
                </c:pt>
                <c:pt idx="1521" formatCode="General">
                  <c:v>0.70074000000000003</c:v>
                </c:pt>
                <c:pt idx="1522" formatCode="General">
                  <c:v>0.70120000000000005</c:v>
                </c:pt>
                <c:pt idx="1523" formatCode="General">
                  <c:v>0.70165999999999995</c:v>
                </c:pt>
                <c:pt idx="1524" formatCode="General">
                  <c:v>0.70211999999999997</c:v>
                </c:pt>
                <c:pt idx="1525" formatCode="General">
                  <c:v>0.70257999999999998</c:v>
                </c:pt>
                <c:pt idx="1526" formatCode="General">
                  <c:v>0.70304</c:v>
                </c:pt>
                <c:pt idx="1527" formatCode="General">
                  <c:v>0.70350000000000001</c:v>
                </c:pt>
                <c:pt idx="1528" formatCode="General">
                  <c:v>0.70396000000000003</c:v>
                </c:pt>
                <c:pt idx="1529" formatCode="General">
                  <c:v>0.70442000000000005</c:v>
                </c:pt>
                <c:pt idx="1530" formatCode="General">
                  <c:v>0.70487999999999995</c:v>
                </c:pt>
                <c:pt idx="1531" formatCode="General">
                  <c:v>0.70533999999999997</c:v>
                </c:pt>
                <c:pt idx="1532" formatCode="General">
                  <c:v>0.70579999999999998</c:v>
                </c:pt>
                <c:pt idx="1533" formatCode="General">
                  <c:v>0.70626</c:v>
                </c:pt>
                <c:pt idx="1534" formatCode="General">
                  <c:v>0.70672000000000001</c:v>
                </c:pt>
                <c:pt idx="1535" formatCode="General">
                  <c:v>0.70718000000000003</c:v>
                </c:pt>
                <c:pt idx="1536" formatCode="General">
                  <c:v>0.70764000000000005</c:v>
                </c:pt>
                <c:pt idx="1537" formatCode="General">
                  <c:v>0.70809999999999995</c:v>
                </c:pt>
                <c:pt idx="1538" formatCode="General">
                  <c:v>0.70855999999999997</c:v>
                </c:pt>
                <c:pt idx="1539" formatCode="General">
                  <c:v>0.70901999999999998</c:v>
                </c:pt>
                <c:pt idx="1540" formatCode="General">
                  <c:v>0.70948</c:v>
                </c:pt>
                <c:pt idx="1541" formatCode="General">
                  <c:v>0.70994000000000002</c:v>
                </c:pt>
                <c:pt idx="1542" formatCode="General">
                  <c:v>0.71040999999999999</c:v>
                </c:pt>
                <c:pt idx="1543" formatCode="General">
                  <c:v>0.71087</c:v>
                </c:pt>
                <c:pt idx="1544" formatCode="General">
                  <c:v>0.71133000000000002</c:v>
                </c:pt>
                <c:pt idx="1545" formatCode="General">
                  <c:v>0.71179000000000003</c:v>
                </c:pt>
                <c:pt idx="1546" formatCode="General">
                  <c:v>0.71225000000000005</c:v>
                </c:pt>
                <c:pt idx="1547" formatCode="General">
                  <c:v>0.71270999999999995</c:v>
                </c:pt>
                <c:pt idx="1548" formatCode="General">
                  <c:v>0.71316999999999997</c:v>
                </c:pt>
                <c:pt idx="1549" formatCode="General">
                  <c:v>0.71362999999999999</c:v>
                </c:pt>
                <c:pt idx="1550" formatCode="General">
                  <c:v>0.71409</c:v>
                </c:pt>
                <c:pt idx="1551" formatCode="General">
                  <c:v>0.71455000000000002</c:v>
                </c:pt>
                <c:pt idx="1552" formatCode="General">
                  <c:v>0.71501000000000003</c:v>
                </c:pt>
                <c:pt idx="1553" formatCode="General">
                  <c:v>0.71547000000000005</c:v>
                </c:pt>
                <c:pt idx="1554" formatCode="General">
                  <c:v>0.71592999999999996</c:v>
                </c:pt>
                <c:pt idx="1555" formatCode="General">
                  <c:v>0.71638999999999997</c:v>
                </c:pt>
                <c:pt idx="1556" formatCode="General">
                  <c:v>0.71684999999999999</c:v>
                </c:pt>
                <c:pt idx="1557" formatCode="General">
                  <c:v>0.71731</c:v>
                </c:pt>
                <c:pt idx="1558" formatCode="General">
                  <c:v>0.71777000000000002</c:v>
                </c:pt>
                <c:pt idx="1559" formatCode="General">
                  <c:v>0.71823000000000004</c:v>
                </c:pt>
                <c:pt idx="1560" formatCode="General">
                  <c:v>0.71869000000000005</c:v>
                </c:pt>
                <c:pt idx="1561" formatCode="General">
                  <c:v>0.71914999999999996</c:v>
                </c:pt>
                <c:pt idx="1562" formatCode="General">
                  <c:v>0.71960999999999997</c:v>
                </c:pt>
                <c:pt idx="1563" formatCode="General">
                  <c:v>0.72006999999999999</c:v>
                </c:pt>
                <c:pt idx="1564" formatCode="General">
                  <c:v>0.72053</c:v>
                </c:pt>
                <c:pt idx="1565" formatCode="General">
                  <c:v>0.72099000000000002</c:v>
                </c:pt>
                <c:pt idx="1566" formatCode="General">
                  <c:v>0.72145000000000004</c:v>
                </c:pt>
                <c:pt idx="1567" formatCode="General">
                  <c:v>0.72192000000000001</c:v>
                </c:pt>
                <c:pt idx="1568" formatCode="General">
                  <c:v>0.72238000000000002</c:v>
                </c:pt>
                <c:pt idx="1569" formatCode="General">
                  <c:v>0.72284000000000004</c:v>
                </c:pt>
                <c:pt idx="1570" formatCode="General">
                  <c:v>0.72330000000000005</c:v>
                </c:pt>
                <c:pt idx="1571" formatCode="General">
                  <c:v>0.72375999999999996</c:v>
                </c:pt>
                <c:pt idx="1572" formatCode="General">
                  <c:v>0.72421999999999997</c:v>
                </c:pt>
                <c:pt idx="1573" formatCode="General">
                  <c:v>0.72467999999999999</c:v>
                </c:pt>
                <c:pt idx="1574" formatCode="General">
                  <c:v>0.72514000000000001</c:v>
                </c:pt>
                <c:pt idx="1575" formatCode="General">
                  <c:v>0.72560000000000002</c:v>
                </c:pt>
                <c:pt idx="1576" formatCode="General">
                  <c:v>0.72606000000000004</c:v>
                </c:pt>
                <c:pt idx="1577" formatCode="General">
                  <c:v>0.72652000000000005</c:v>
                </c:pt>
                <c:pt idx="1578" formatCode="General">
                  <c:v>0.72697999999999996</c:v>
                </c:pt>
                <c:pt idx="1579" formatCode="General">
                  <c:v>0.72743999999999998</c:v>
                </c:pt>
                <c:pt idx="1580" formatCode="General">
                  <c:v>0.72789999999999999</c:v>
                </c:pt>
                <c:pt idx="1581" formatCode="General">
                  <c:v>0.72836000000000001</c:v>
                </c:pt>
                <c:pt idx="1582" formatCode="General">
                  <c:v>0.72882000000000002</c:v>
                </c:pt>
                <c:pt idx="1583" formatCode="General">
                  <c:v>0.72928000000000004</c:v>
                </c:pt>
                <c:pt idx="1584" formatCode="General">
                  <c:v>0.72974000000000006</c:v>
                </c:pt>
                <c:pt idx="1585" formatCode="General">
                  <c:v>0.73019999999999996</c:v>
                </c:pt>
                <c:pt idx="1586" formatCode="General">
                  <c:v>0.73065999999999998</c:v>
                </c:pt>
                <c:pt idx="1587" formatCode="General">
                  <c:v>0.73111999999999999</c:v>
                </c:pt>
                <c:pt idx="1588" formatCode="General">
                  <c:v>0.73158000000000001</c:v>
                </c:pt>
                <c:pt idx="1589" formatCode="General">
                  <c:v>0.73204000000000002</c:v>
                </c:pt>
                <c:pt idx="1590" formatCode="General">
                  <c:v>0.73250000000000004</c:v>
                </c:pt>
                <c:pt idx="1591" formatCode="General">
                  <c:v>0.73297000000000001</c:v>
                </c:pt>
                <c:pt idx="1592" formatCode="General">
                  <c:v>0.73343000000000003</c:v>
                </c:pt>
                <c:pt idx="1593" formatCode="General">
                  <c:v>0.73389000000000004</c:v>
                </c:pt>
                <c:pt idx="1594" formatCode="General">
                  <c:v>0.73434999999999995</c:v>
                </c:pt>
                <c:pt idx="1595" formatCode="General">
                  <c:v>0.73480999999999996</c:v>
                </c:pt>
                <c:pt idx="1596" formatCode="General">
                  <c:v>0.73526999999999998</c:v>
                </c:pt>
                <c:pt idx="1597" formatCode="General">
                  <c:v>0.73573</c:v>
                </c:pt>
                <c:pt idx="1598" formatCode="General">
                  <c:v>0.73619000000000001</c:v>
                </c:pt>
                <c:pt idx="1599" formatCode="General">
                  <c:v>0.73665000000000003</c:v>
                </c:pt>
                <c:pt idx="1600" formatCode="General">
                  <c:v>0.73711000000000004</c:v>
                </c:pt>
                <c:pt idx="1601" formatCode="General">
                  <c:v>0.73756999999999995</c:v>
                </c:pt>
                <c:pt idx="1602" formatCode="General">
                  <c:v>0.73802999999999996</c:v>
                </c:pt>
                <c:pt idx="1603" formatCode="General">
                  <c:v>0.73848999999999998</c:v>
                </c:pt>
                <c:pt idx="1604" formatCode="General">
                  <c:v>0.73895</c:v>
                </c:pt>
                <c:pt idx="1605" formatCode="General">
                  <c:v>0.73941000000000001</c:v>
                </c:pt>
                <c:pt idx="1606" formatCode="General">
                  <c:v>0.73987000000000003</c:v>
                </c:pt>
                <c:pt idx="1607" formatCode="General">
                  <c:v>0.74033000000000004</c:v>
                </c:pt>
                <c:pt idx="1608" formatCode="General">
                  <c:v>0.74078999999999995</c:v>
                </c:pt>
                <c:pt idx="1609" formatCode="General">
                  <c:v>0.74124999999999996</c:v>
                </c:pt>
                <c:pt idx="1610" formatCode="General">
                  <c:v>0.74170999999999998</c:v>
                </c:pt>
                <c:pt idx="1611" formatCode="General">
                  <c:v>0.74217</c:v>
                </c:pt>
                <c:pt idx="1612" formatCode="General">
                  <c:v>0.74263000000000001</c:v>
                </c:pt>
                <c:pt idx="1613" formatCode="General">
                  <c:v>0.74309000000000003</c:v>
                </c:pt>
                <c:pt idx="1614" formatCode="General">
                  <c:v>0.74355000000000004</c:v>
                </c:pt>
                <c:pt idx="1615" formatCode="General">
                  <c:v>0.74400999999999995</c:v>
                </c:pt>
                <c:pt idx="1616" formatCode="General">
                  <c:v>0.74448000000000003</c:v>
                </c:pt>
                <c:pt idx="1617" formatCode="General">
                  <c:v>0.74494000000000005</c:v>
                </c:pt>
                <c:pt idx="1618" formatCode="General">
                  <c:v>0.74539999999999995</c:v>
                </c:pt>
                <c:pt idx="1619" formatCode="General">
                  <c:v>0.74585999999999997</c:v>
                </c:pt>
                <c:pt idx="1620" formatCode="General">
                  <c:v>0.74631999999999998</c:v>
                </c:pt>
                <c:pt idx="1621" formatCode="General">
                  <c:v>0.74678</c:v>
                </c:pt>
                <c:pt idx="1622" formatCode="General">
                  <c:v>0.74724000000000002</c:v>
                </c:pt>
                <c:pt idx="1623" formatCode="General">
                  <c:v>0.74770000000000003</c:v>
                </c:pt>
                <c:pt idx="1624" formatCode="General">
                  <c:v>0.74816000000000005</c:v>
                </c:pt>
                <c:pt idx="1625" formatCode="General">
                  <c:v>0.74861999999999995</c:v>
                </c:pt>
                <c:pt idx="1626" formatCode="General">
                  <c:v>0.74907999999999997</c:v>
                </c:pt>
                <c:pt idx="1627" formatCode="General">
                  <c:v>0.74953999999999998</c:v>
                </c:pt>
                <c:pt idx="1628" formatCode="General">
                  <c:v>0.75</c:v>
                </c:pt>
                <c:pt idx="1629" formatCode="General">
                  <c:v>0.75046000000000002</c:v>
                </c:pt>
                <c:pt idx="1630" formatCode="General">
                  <c:v>0.75092000000000003</c:v>
                </c:pt>
                <c:pt idx="1631" formatCode="General">
                  <c:v>0.75138000000000005</c:v>
                </c:pt>
                <c:pt idx="1632" formatCode="General">
                  <c:v>0.75183999999999995</c:v>
                </c:pt>
                <c:pt idx="1633" formatCode="General">
                  <c:v>0.75229999999999997</c:v>
                </c:pt>
                <c:pt idx="1634" formatCode="General">
                  <c:v>0.75275999999999998</c:v>
                </c:pt>
                <c:pt idx="1635" formatCode="General">
                  <c:v>0.75322</c:v>
                </c:pt>
                <c:pt idx="1636" formatCode="General">
                  <c:v>0.75368000000000002</c:v>
                </c:pt>
                <c:pt idx="1637" formatCode="General">
                  <c:v>0.75414000000000003</c:v>
                </c:pt>
                <c:pt idx="1638" formatCode="General">
                  <c:v>0.75460000000000005</c:v>
                </c:pt>
                <c:pt idx="1639" formatCode="General">
                  <c:v>0.75505999999999995</c:v>
                </c:pt>
                <c:pt idx="1640" formatCode="General">
                  <c:v>0.75551999999999997</c:v>
                </c:pt>
                <c:pt idx="1641" formatCode="General">
                  <c:v>0.75599000000000005</c:v>
                </c:pt>
                <c:pt idx="1642" formatCode="General">
                  <c:v>0.75644999999999996</c:v>
                </c:pt>
                <c:pt idx="1643" formatCode="General">
                  <c:v>0.75690999999999997</c:v>
                </c:pt>
                <c:pt idx="1644" formatCode="General">
                  <c:v>0.75736999999999999</c:v>
                </c:pt>
                <c:pt idx="1645" formatCode="General">
                  <c:v>0.75783</c:v>
                </c:pt>
                <c:pt idx="1646" formatCode="General">
                  <c:v>0.75829000000000002</c:v>
                </c:pt>
                <c:pt idx="1647" formatCode="General">
                  <c:v>0.75875000000000004</c:v>
                </c:pt>
                <c:pt idx="1648" formatCode="General">
                  <c:v>0.75921000000000005</c:v>
                </c:pt>
                <c:pt idx="1649" formatCode="General">
                  <c:v>0.75966999999999996</c:v>
                </c:pt>
                <c:pt idx="1650" formatCode="General">
                  <c:v>0.76012999999999997</c:v>
                </c:pt>
                <c:pt idx="1651" formatCode="General">
                  <c:v>0.76058999999999999</c:v>
                </c:pt>
                <c:pt idx="1652" formatCode="General">
                  <c:v>0.76105</c:v>
                </c:pt>
                <c:pt idx="1653" formatCode="General">
                  <c:v>0.76151000000000002</c:v>
                </c:pt>
                <c:pt idx="1654" formatCode="General">
                  <c:v>0.76197000000000004</c:v>
                </c:pt>
                <c:pt idx="1655" formatCode="General">
                  <c:v>0.76243000000000005</c:v>
                </c:pt>
                <c:pt idx="1656" formatCode="General">
                  <c:v>0.76288999999999996</c:v>
                </c:pt>
                <c:pt idx="1657" formatCode="General">
                  <c:v>0.76334999999999997</c:v>
                </c:pt>
                <c:pt idx="1658" formatCode="General">
                  <c:v>0.76380999999999999</c:v>
                </c:pt>
                <c:pt idx="1659" formatCode="General">
                  <c:v>0.76427</c:v>
                </c:pt>
                <c:pt idx="1660" formatCode="General">
                  <c:v>0.76473000000000002</c:v>
                </c:pt>
                <c:pt idx="1661" formatCode="General">
                  <c:v>0.76519000000000004</c:v>
                </c:pt>
                <c:pt idx="1662" formatCode="General">
                  <c:v>0.76565000000000005</c:v>
                </c:pt>
                <c:pt idx="1663" formatCode="General">
                  <c:v>0.76610999999999996</c:v>
                </c:pt>
                <c:pt idx="1664" formatCode="General">
                  <c:v>0.76656999999999997</c:v>
                </c:pt>
                <c:pt idx="1665" formatCode="General">
                  <c:v>0.76702999999999999</c:v>
                </c:pt>
                <c:pt idx="1666" formatCode="General">
                  <c:v>0.76749999999999996</c:v>
                </c:pt>
                <c:pt idx="1667" formatCode="General">
                  <c:v>0.76795999999999998</c:v>
                </c:pt>
                <c:pt idx="1668" formatCode="General">
                  <c:v>0.76841999999999999</c:v>
                </c:pt>
                <c:pt idx="1669" formatCode="General">
                  <c:v>0.76888000000000001</c:v>
                </c:pt>
                <c:pt idx="1670" formatCode="General">
                  <c:v>0.76934000000000002</c:v>
                </c:pt>
                <c:pt idx="1671" formatCode="General">
                  <c:v>0.76980000000000004</c:v>
                </c:pt>
                <c:pt idx="1672" formatCode="General">
                  <c:v>0.77025999999999994</c:v>
                </c:pt>
                <c:pt idx="1673" formatCode="General">
                  <c:v>0.77071999999999996</c:v>
                </c:pt>
                <c:pt idx="1674" formatCode="General">
                  <c:v>0.77117999999999998</c:v>
                </c:pt>
                <c:pt idx="1675" formatCode="General">
                  <c:v>0.77163999999999999</c:v>
                </c:pt>
                <c:pt idx="1676" formatCode="General">
                  <c:v>0.77210000000000001</c:v>
                </c:pt>
                <c:pt idx="1677" formatCode="General">
                  <c:v>0.77256000000000002</c:v>
                </c:pt>
                <c:pt idx="1678" formatCode="General">
                  <c:v>0.77302000000000004</c:v>
                </c:pt>
                <c:pt idx="1679" formatCode="General">
                  <c:v>0.77347999999999995</c:v>
                </c:pt>
                <c:pt idx="1680" formatCode="General">
                  <c:v>0.77393999999999996</c:v>
                </c:pt>
                <c:pt idx="1681" formatCode="General">
                  <c:v>0.77439999999999998</c:v>
                </c:pt>
                <c:pt idx="1682" formatCode="General">
                  <c:v>0.77485999999999999</c:v>
                </c:pt>
                <c:pt idx="1683" formatCode="General">
                  <c:v>0.77532000000000001</c:v>
                </c:pt>
                <c:pt idx="1684" formatCode="General">
                  <c:v>0.77578000000000003</c:v>
                </c:pt>
                <c:pt idx="1685" formatCode="General">
                  <c:v>0.77624000000000004</c:v>
                </c:pt>
                <c:pt idx="1686" formatCode="General">
                  <c:v>0.77669999999999995</c:v>
                </c:pt>
                <c:pt idx="1687" formatCode="General">
                  <c:v>0.77715999999999996</c:v>
                </c:pt>
                <c:pt idx="1688" formatCode="General">
                  <c:v>0.77761999999999998</c:v>
                </c:pt>
                <c:pt idx="1689" formatCode="General">
                  <c:v>0.77807999999999999</c:v>
                </c:pt>
                <c:pt idx="1690" formatCode="General">
                  <c:v>0.77854999999999996</c:v>
                </c:pt>
                <c:pt idx="1691" formatCode="General">
                  <c:v>0.77900999999999998</c:v>
                </c:pt>
                <c:pt idx="1692" formatCode="General">
                  <c:v>0.77947</c:v>
                </c:pt>
                <c:pt idx="1693" formatCode="General">
                  <c:v>0.77993000000000001</c:v>
                </c:pt>
                <c:pt idx="1694" formatCode="General">
                  <c:v>0.78039000000000003</c:v>
                </c:pt>
                <c:pt idx="1695" formatCode="General">
                  <c:v>0.78085000000000004</c:v>
                </c:pt>
                <c:pt idx="1696" formatCode="General">
                  <c:v>0.78130999999999995</c:v>
                </c:pt>
                <c:pt idx="1697" formatCode="General">
                  <c:v>0.78176999999999996</c:v>
                </c:pt>
                <c:pt idx="1698" formatCode="General">
                  <c:v>0.78222999999999998</c:v>
                </c:pt>
                <c:pt idx="1699" formatCode="General">
                  <c:v>0.78269</c:v>
                </c:pt>
                <c:pt idx="1700" formatCode="General">
                  <c:v>0.78315000000000001</c:v>
                </c:pt>
                <c:pt idx="1701" formatCode="General">
                  <c:v>0.78361000000000003</c:v>
                </c:pt>
                <c:pt idx="1702" formatCode="General">
                  <c:v>0.78407000000000004</c:v>
                </c:pt>
                <c:pt idx="1703" formatCode="General">
                  <c:v>0.78452999999999995</c:v>
                </c:pt>
                <c:pt idx="1704" formatCode="General">
                  <c:v>0.78498999999999997</c:v>
                </c:pt>
                <c:pt idx="1705" formatCode="General">
                  <c:v>0.78544999999999998</c:v>
                </c:pt>
                <c:pt idx="1706" formatCode="General">
                  <c:v>0.78591</c:v>
                </c:pt>
                <c:pt idx="1707" formatCode="General">
                  <c:v>0.78637000000000001</c:v>
                </c:pt>
                <c:pt idx="1708" formatCode="General">
                  <c:v>0.78683000000000003</c:v>
                </c:pt>
                <c:pt idx="1709" formatCode="General">
                  <c:v>0.78729000000000005</c:v>
                </c:pt>
                <c:pt idx="1710" formatCode="General">
                  <c:v>0.78774999999999995</c:v>
                </c:pt>
                <c:pt idx="1711" formatCode="General">
                  <c:v>0.78820999999999997</c:v>
                </c:pt>
                <c:pt idx="1712" formatCode="General">
                  <c:v>0.78866999999999998</c:v>
                </c:pt>
                <c:pt idx="1713" formatCode="General">
                  <c:v>0.78913</c:v>
                </c:pt>
                <c:pt idx="1714" formatCode="General">
                  <c:v>0.78959000000000001</c:v>
                </c:pt>
                <c:pt idx="1715" formatCode="General">
                  <c:v>0.79005999999999998</c:v>
                </c:pt>
                <c:pt idx="1716" formatCode="General">
                  <c:v>0.79052</c:v>
                </c:pt>
                <c:pt idx="1717" formatCode="General">
                  <c:v>0.79098000000000002</c:v>
                </c:pt>
                <c:pt idx="1718" formatCode="General">
                  <c:v>0.79144000000000003</c:v>
                </c:pt>
                <c:pt idx="1719" formatCode="General">
                  <c:v>0.79190000000000005</c:v>
                </c:pt>
                <c:pt idx="1720" formatCode="General">
                  <c:v>0.79235999999999995</c:v>
                </c:pt>
                <c:pt idx="1721" formatCode="General">
                  <c:v>0.79281999999999997</c:v>
                </c:pt>
                <c:pt idx="1722" formatCode="General">
                  <c:v>0.79327999999999999</c:v>
                </c:pt>
                <c:pt idx="1723" formatCode="General">
                  <c:v>0.79374</c:v>
                </c:pt>
                <c:pt idx="1724" formatCode="General">
                  <c:v>0.79420000000000002</c:v>
                </c:pt>
                <c:pt idx="1725" formatCode="General">
                  <c:v>0.79466000000000003</c:v>
                </c:pt>
                <c:pt idx="1726" formatCode="General">
                  <c:v>0.79512000000000005</c:v>
                </c:pt>
                <c:pt idx="1727" formatCode="General">
                  <c:v>0.79557999999999995</c:v>
                </c:pt>
                <c:pt idx="1728" formatCode="General">
                  <c:v>0.79603999999999997</c:v>
                </c:pt>
                <c:pt idx="1729" formatCode="General">
                  <c:v>0.79649999999999999</c:v>
                </c:pt>
                <c:pt idx="1730" formatCode="General">
                  <c:v>0.79696</c:v>
                </c:pt>
                <c:pt idx="1731" formatCode="General">
                  <c:v>0.79742000000000002</c:v>
                </c:pt>
                <c:pt idx="1732" formatCode="General">
                  <c:v>0.79788000000000003</c:v>
                </c:pt>
                <c:pt idx="1733" formatCode="General">
                  <c:v>0.79834000000000005</c:v>
                </c:pt>
                <c:pt idx="1734" formatCode="General">
                  <c:v>0.79879999999999995</c:v>
                </c:pt>
                <c:pt idx="1735" formatCode="General">
                  <c:v>0.79925999999999997</c:v>
                </c:pt>
                <c:pt idx="1736" formatCode="General">
                  <c:v>0.79971999999999999</c:v>
                </c:pt>
                <c:pt idx="1737" formatCode="General">
                  <c:v>0.80018</c:v>
                </c:pt>
                <c:pt idx="1738" formatCode="General">
                  <c:v>0.80064000000000002</c:v>
                </c:pt>
                <c:pt idx="1739" formatCode="General">
                  <c:v>0.80110000000000003</c:v>
                </c:pt>
                <c:pt idx="1740" formatCode="General">
                  <c:v>0.80157</c:v>
                </c:pt>
                <c:pt idx="1741" formatCode="General">
                  <c:v>0.80203000000000002</c:v>
                </c:pt>
                <c:pt idx="1742" formatCode="General">
                  <c:v>0.80249000000000004</c:v>
                </c:pt>
                <c:pt idx="1743" formatCode="General">
                  <c:v>0.80295000000000005</c:v>
                </c:pt>
                <c:pt idx="1744" formatCode="General">
                  <c:v>0.80340999999999996</c:v>
                </c:pt>
                <c:pt idx="1745" formatCode="General">
                  <c:v>0.80386999999999997</c:v>
                </c:pt>
                <c:pt idx="1746" formatCode="General">
                  <c:v>0.80432999999999999</c:v>
                </c:pt>
                <c:pt idx="1747" formatCode="General">
                  <c:v>0.80479000000000001</c:v>
                </c:pt>
                <c:pt idx="1748" formatCode="General">
                  <c:v>0.80525000000000002</c:v>
                </c:pt>
                <c:pt idx="1749" formatCode="General">
                  <c:v>0.80571000000000004</c:v>
                </c:pt>
                <c:pt idx="1750" formatCode="General">
                  <c:v>0.80617000000000005</c:v>
                </c:pt>
                <c:pt idx="1751" formatCode="General">
                  <c:v>0.80662999999999996</c:v>
                </c:pt>
                <c:pt idx="1752" formatCode="General">
                  <c:v>0.80708999999999997</c:v>
                </c:pt>
                <c:pt idx="1753" formatCode="General">
                  <c:v>0.80754999999999999</c:v>
                </c:pt>
                <c:pt idx="1754" formatCode="General">
                  <c:v>0.80801000000000001</c:v>
                </c:pt>
                <c:pt idx="1755" formatCode="General">
                  <c:v>0.80847000000000002</c:v>
                </c:pt>
                <c:pt idx="1756" formatCode="General">
                  <c:v>0.80893000000000004</c:v>
                </c:pt>
                <c:pt idx="1757" formatCode="General">
                  <c:v>0.80939000000000005</c:v>
                </c:pt>
                <c:pt idx="1758" formatCode="General">
                  <c:v>0.80984999999999996</c:v>
                </c:pt>
                <c:pt idx="1759" formatCode="General">
                  <c:v>0.81030999999999997</c:v>
                </c:pt>
                <c:pt idx="1760" formatCode="General">
                  <c:v>0.81076999999999999</c:v>
                </c:pt>
                <c:pt idx="1761" formatCode="General">
                  <c:v>0.81123000000000001</c:v>
                </c:pt>
                <c:pt idx="1762" formatCode="General">
                  <c:v>0.81169000000000002</c:v>
                </c:pt>
                <c:pt idx="1763" formatCode="General">
                  <c:v>0.81215000000000004</c:v>
                </c:pt>
                <c:pt idx="1764" formatCode="General">
                  <c:v>0.81262000000000001</c:v>
                </c:pt>
                <c:pt idx="1765" formatCode="General">
                  <c:v>0.81308000000000002</c:v>
                </c:pt>
                <c:pt idx="1766" formatCode="General">
                  <c:v>0.81354000000000004</c:v>
                </c:pt>
                <c:pt idx="1767" formatCode="General">
                  <c:v>0.81399999999999995</c:v>
                </c:pt>
                <c:pt idx="1768" formatCode="General">
                  <c:v>0.81445999999999996</c:v>
                </c:pt>
                <c:pt idx="1769" formatCode="General">
                  <c:v>0.81491999999999998</c:v>
                </c:pt>
                <c:pt idx="1770" formatCode="General">
                  <c:v>0.81537999999999999</c:v>
                </c:pt>
                <c:pt idx="1771" formatCode="General">
                  <c:v>0.81584000000000001</c:v>
                </c:pt>
                <c:pt idx="1772" formatCode="General">
                  <c:v>0.81630000000000003</c:v>
                </c:pt>
                <c:pt idx="1773" formatCode="General">
                  <c:v>0.81676000000000004</c:v>
                </c:pt>
                <c:pt idx="1774" formatCode="General">
                  <c:v>0.81721999999999995</c:v>
                </c:pt>
                <c:pt idx="1775" formatCode="General">
                  <c:v>0.81767999999999996</c:v>
                </c:pt>
                <c:pt idx="1776" formatCode="General">
                  <c:v>0.81813999999999998</c:v>
                </c:pt>
                <c:pt idx="1777" formatCode="General">
                  <c:v>0.81859999999999999</c:v>
                </c:pt>
                <c:pt idx="1778" formatCode="General">
                  <c:v>0.81906000000000001</c:v>
                </c:pt>
                <c:pt idx="1779" formatCode="General">
                  <c:v>0.81952000000000003</c:v>
                </c:pt>
                <c:pt idx="1780" formatCode="General">
                  <c:v>0.81998000000000004</c:v>
                </c:pt>
                <c:pt idx="1781" formatCode="General">
                  <c:v>0.82043999999999995</c:v>
                </c:pt>
                <c:pt idx="1782" formatCode="General">
                  <c:v>0.82089999999999996</c:v>
                </c:pt>
                <c:pt idx="1783" formatCode="General">
                  <c:v>0.82135999999999998</c:v>
                </c:pt>
                <c:pt idx="1784" formatCode="General">
                  <c:v>0.82181999999999999</c:v>
                </c:pt>
                <c:pt idx="1785" formatCode="General">
                  <c:v>0.82228000000000001</c:v>
                </c:pt>
                <c:pt idx="1786" formatCode="General">
                  <c:v>0.82274000000000003</c:v>
                </c:pt>
                <c:pt idx="1787" formatCode="General">
                  <c:v>0.82320000000000004</c:v>
                </c:pt>
                <c:pt idx="1788" formatCode="General">
                  <c:v>0.82365999999999995</c:v>
                </c:pt>
                <c:pt idx="1789" formatCode="General">
                  <c:v>0.82413000000000003</c:v>
                </c:pt>
                <c:pt idx="1790" formatCode="General">
                  <c:v>0.82459000000000005</c:v>
                </c:pt>
                <c:pt idx="1791" formatCode="General">
                  <c:v>0.82504999999999995</c:v>
                </c:pt>
                <c:pt idx="1792" formatCode="General">
                  <c:v>0.82550999999999997</c:v>
                </c:pt>
                <c:pt idx="1793" formatCode="General">
                  <c:v>0.82596999999999998</c:v>
                </c:pt>
                <c:pt idx="1794" formatCode="General">
                  <c:v>0.82643</c:v>
                </c:pt>
                <c:pt idx="1795" formatCode="General">
                  <c:v>0.82689000000000001</c:v>
                </c:pt>
                <c:pt idx="1796" formatCode="General">
                  <c:v>0.82735000000000003</c:v>
                </c:pt>
                <c:pt idx="1797" formatCode="General">
                  <c:v>0.82781000000000005</c:v>
                </c:pt>
                <c:pt idx="1798" formatCode="General">
                  <c:v>0.82826999999999995</c:v>
                </c:pt>
                <c:pt idx="1799" formatCode="General">
                  <c:v>0.82872999999999997</c:v>
                </c:pt>
                <c:pt idx="1800" formatCode="General">
                  <c:v>0.82918999999999998</c:v>
                </c:pt>
                <c:pt idx="1801" formatCode="General">
                  <c:v>0.82965</c:v>
                </c:pt>
                <c:pt idx="1802" formatCode="General">
                  <c:v>0.83011000000000001</c:v>
                </c:pt>
                <c:pt idx="1803" formatCode="General">
                  <c:v>0.83057000000000003</c:v>
                </c:pt>
                <c:pt idx="1804" formatCode="General">
                  <c:v>0.83103000000000005</c:v>
                </c:pt>
                <c:pt idx="1805" formatCode="General">
                  <c:v>0.83148999999999995</c:v>
                </c:pt>
                <c:pt idx="1806" formatCode="General">
                  <c:v>0.83194999999999997</c:v>
                </c:pt>
                <c:pt idx="1807" formatCode="General">
                  <c:v>0.83240999999999998</c:v>
                </c:pt>
                <c:pt idx="1808" formatCode="General">
                  <c:v>0.83287</c:v>
                </c:pt>
                <c:pt idx="1809" formatCode="General">
                  <c:v>0.83333000000000002</c:v>
                </c:pt>
                <c:pt idx="1810" formatCode="General">
                  <c:v>0.83379000000000003</c:v>
                </c:pt>
                <c:pt idx="1811" formatCode="General">
                  <c:v>0.83425000000000005</c:v>
                </c:pt>
                <c:pt idx="1812" formatCode="General">
                  <c:v>0.83470999999999995</c:v>
                </c:pt>
                <c:pt idx="1813" formatCode="General">
                  <c:v>0.83516999999999997</c:v>
                </c:pt>
                <c:pt idx="1814" formatCode="General">
                  <c:v>0.83564000000000005</c:v>
                </c:pt>
                <c:pt idx="1815" formatCode="General">
                  <c:v>0.83609999999999995</c:v>
                </c:pt>
                <c:pt idx="1816" formatCode="General">
                  <c:v>0.83655999999999997</c:v>
                </c:pt>
                <c:pt idx="1817" formatCode="General">
                  <c:v>0.83701999999999999</c:v>
                </c:pt>
                <c:pt idx="1818" formatCode="General">
                  <c:v>0.83748</c:v>
                </c:pt>
                <c:pt idx="1819" formatCode="General">
                  <c:v>0.83794000000000002</c:v>
                </c:pt>
                <c:pt idx="1820" formatCode="General">
                  <c:v>0.83840000000000003</c:v>
                </c:pt>
                <c:pt idx="1821" formatCode="General">
                  <c:v>0.83886000000000005</c:v>
                </c:pt>
                <c:pt idx="1822" formatCode="General">
                  <c:v>0.83931999999999995</c:v>
                </c:pt>
                <c:pt idx="1823" formatCode="General">
                  <c:v>0.83977999999999997</c:v>
                </c:pt>
                <c:pt idx="1824" formatCode="General">
                  <c:v>0.84023999999999999</c:v>
                </c:pt>
                <c:pt idx="1825" formatCode="General">
                  <c:v>0.8407</c:v>
                </c:pt>
                <c:pt idx="1826" formatCode="General">
                  <c:v>0.84116000000000002</c:v>
                </c:pt>
                <c:pt idx="1827" formatCode="General">
                  <c:v>0.84162000000000003</c:v>
                </c:pt>
                <c:pt idx="1828" formatCode="General">
                  <c:v>0.84208000000000005</c:v>
                </c:pt>
                <c:pt idx="1829" formatCode="General">
                  <c:v>0.84253999999999996</c:v>
                </c:pt>
                <c:pt idx="1830" formatCode="General">
                  <c:v>0.84299999999999997</c:v>
                </c:pt>
                <c:pt idx="1831" formatCode="General">
                  <c:v>0.84345999999999999</c:v>
                </c:pt>
                <c:pt idx="1832" formatCode="General">
                  <c:v>0.84392</c:v>
                </c:pt>
                <c:pt idx="1833" formatCode="General">
                  <c:v>0.84438000000000002</c:v>
                </c:pt>
                <c:pt idx="1834" formatCode="General">
                  <c:v>0.84484000000000004</c:v>
                </c:pt>
                <c:pt idx="1835" formatCode="General">
                  <c:v>0.84530000000000005</c:v>
                </c:pt>
                <c:pt idx="1836" formatCode="General">
                  <c:v>0.84575999999999996</c:v>
                </c:pt>
                <c:pt idx="1837" formatCode="General">
                  <c:v>0.84621999999999997</c:v>
                </c:pt>
                <c:pt idx="1838" formatCode="General">
                  <c:v>0.84669000000000005</c:v>
                </c:pt>
                <c:pt idx="1839" formatCode="General">
                  <c:v>0.84714999999999996</c:v>
                </c:pt>
                <c:pt idx="1840" formatCode="General">
                  <c:v>0.84760999999999997</c:v>
                </c:pt>
                <c:pt idx="1841" formatCode="General">
                  <c:v>0.84806999999999999</c:v>
                </c:pt>
                <c:pt idx="1842" formatCode="General">
                  <c:v>0.84853000000000001</c:v>
                </c:pt>
                <c:pt idx="1843" formatCode="General">
                  <c:v>0.84899000000000002</c:v>
                </c:pt>
                <c:pt idx="1844" formatCode="General">
                  <c:v>0.84945000000000004</c:v>
                </c:pt>
                <c:pt idx="1845" formatCode="General">
                  <c:v>0.84991000000000005</c:v>
                </c:pt>
                <c:pt idx="1846" formatCode="General">
                  <c:v>0.85036999999999996</c:v>
                </c:pt>
                <c:pt idx="1847" formatCode="General">
                  <c:v>0.85082999999999998</c:v>
                </c:pt>
                <c:pt idx="1848" formatCode="General">
                  <c:v>0.85128999999999999</c:v>
                </c:pt>
                <c:pt idx="1849" formatCode="General">
                  <c:v>0.85175000000000001</c:v>
                </c:pt>
                <c:pt idx="1850" formatCode="General">
                  <c:v>0.85221000000000002</c:v>
                </c:pt>
                <c:pt idx="1851" formatCode="General">
                  <c:v>0.85267000000000004</c:v>
                </c:pt>
                <c:pt idx="1852" formatCode="General">
                  <c:v>0.85313000000000005</c:v>
                </c:pt>
                <c:pt idx="1853" formatCode="General">
                  <c:v>0.85358999999999996</c:v>
                </c:pt>
                <c:pt idx="1854" formatCode="General">
                  <c:v>0.85404999999999998</c:v>
                </c:pt>
                <c:pt idx="1855" formatCode="General">
                  <c:v>0.85450999999999999</c:v>
                </c:pt>
                <c:pt idx="1856" formatCode="General">
                  <c:v>0.85497000000000001</c:v>
                </c:pt>
                <c:pt idx="1857" formatCode="General">
                  <c:v>0.85543000000000002</c:v>
                </c:pt>
                <c:pt idx="1858" formatCode="General">
                  <c:v>0.85589000000000004</c:v>
                </c:pt>
                <c:pt idx="1859" formatCode="General">
                  <c:v>0.85634999999999994</c:v>
                </c:pt>
                <c:pt idx="1860" formatCode="General">
                  <c:v>0.85680999999999996</c:v>
                </c:pt>
                <c:pt idx="1861" formatCode="General">
                  <c:v>0.85726999999999998</c:v>
                </c:pt>
                <c:pt idx="1862" formatCode="General">
                  <c:v>0.85772999999999999</c:v>
                </c:pt>
                <c:pt idx="1863" formatCode="General">
                  <c:v>0.85819999999999996</c:v>
                </c:pt>
                <c:pt idx="1864" formatCode="General">
                  <c:v>0.85865999999999998</c:v>
                </c:pt>
                <c:pt idx="1865" formatCode="General">
                  <c:v>0.85911999999999999</c:v>
                </c:pt>
                <c:pt idx="1866" formatCode="General">
                  <c:v>0.85958000000000001</c:v>
                </c:pt>
                <c:pt idx="1867" formatCode="General">
                  <c:v>0.86004000000000003</c:v>
                </c:pt>
                <c:pt idx="1868" formatCode="General">
                  <c:v>0.86050000000000004</c:v>
                </c:pt>
                <c:pt idx="1869" formatCode="General">
                  <c:v>0.86095999999999995</c:v>
                </c:pt>
                <c:pt idx="1870" formatCode="General">
                  <c:v>0.86141999999999996</c:v>
                </c:pt>
                <c:pt idx="1871" formatCode="General">
                  <c:v>0.86187999999999998</c:v>
                </c:pt>
                <c:pt idx="1872" formatCode="General">
                  <c:v>0.86234</c:v>
                </c:pt>
                <c:pt idx="1873" formatCode="General">
                  <c:v>0.86280000000000001</c:v>
                </c:pt>
                <c:pt idx="1874" formatCode="General">
                  <c:v>0.86326000000000003</c:v>
                </c:pt>
                <c:pt idx="1875" formatCode="General">
                  <c:v>0.86372000000000004</c:v>
                </c:pt>
                <c:pt idx="1876" formatCode="General">
                  <c:v>0.86417999999999995</c:v>
                </c:pt>
                <c:pt idx="1877" formatCode="General">
                  <c:v>0.86463999999999996</c:v>
                </c:pt>
                <c:pt idx="1878" formatCode="General">
                  <c:v>0.86509999999999998</c:v>
                </c:pt>
                <c:pt idx="1879" formatCode="General">
                  <c:v>0.86556</c:v>
                </c:pt>
                <c:pt idx="1880" formatCode="General">
                  <c:v>0.86602000000000001</c:v>
                </c:pt>
                <c:pt idx="1881" formatCode="General">
                  <c:v>0.86648000000000003</c:v>
                </c:pt>
                <c:pt idx="1882" formatCode="General">
                  <c:v>0.86694000000000004</c:v>
                </c:pt>
                <c:pt idx="1883" formatCode="General">
                  <c:v>0.86739999999999995</c:v>
                </c:pt>
                <c:pt idx="1884" formatCode="General">
                  <c:v>0.86785999999999996</c:v>
                </c:pt>
                <c:pt idx="1885" formatCode="General">
                  <c:v>0.86831999999999998</c:v>
                </c:pt>
                <c:pt idx="1886" formatCode="General">
                  <c:v>0.86878</c:v>
                </c:pt>
                <c:pt idx="1887" formatCode="General">
                  <c:v>0.86924000000000001</c:v>
                </c:pt>
                <c:pt idx="1888" formatCode="General">
                  <c:v>0.86970999999999998</c:v>
                </c:pt>
                <c:pt idx="1889" formatCode="General">
                  <c:v>0.87017</c:v>
                </c:pt>
                <c:pt idx="1890" formatCode="General">
                  <c:v>0.87063000000000001</c:v>
                </c:pt>
                <c:pt idx="1891" formatCode="General">
                  <c:v>0.87109000000000003</c:v>
                </c:pt>
                <c:pt idx="1892" formatCode="General">
                  <c:v>0.87155000000000005</c:v>
                </c:pt>
                <c:pt idx="1893" formatCode="General">
                  <c:v>0.87200999999999995</c:v>
                </c:pt>
                <c:pt idx="1894" formatCode="General">
                  <c:v>0.87246999999999997</c:v>
                </c:pt>
                <c:pt idx="1895" formatCode="General">
                  <c:v>0.87292999999999998</c:v>
                </c:pt>
                <c:pt idx="1896" formatCode="General">
                  <c:v>0.87339</c:v>
                </c:pt>
                <c:pt idx="1897" formatCode="General">
                  <c:v>0.87385000000000002</c:v>
                </c:pt>
                <c:pt idx="1898" formatCode="General">
                  <c:v>0.87431000000000003</c:v>
                </c:pt>
                <c:pt idx="1899" formatCode="General">
                  <c:v>0.87477000000000005</c:v>
                </c:pt>
                <c:pt idx="1900" formatCode="General">
                  <c:v>0.87522999999999995</c:v>
                </c:pt>
                <c:pt idx="1901" formatCode="General">
                  <c:v>0.87568999999999997</c:v>
                </c:pt>
                <c:pt idx="1902" formatCode="General">
                  <c:v>0.87614999999999998</c:v>
                </c:pt>
                <c:pt idx="1903" formatCode="General">
                  <c:v>0.87661</c:v>
                </c:pt>
                <c:pt idx="1904" formatCode="General">
                  <c:v>0.87707000000000002</c:v>
                </c:pt>
                <c:pt idx="1905" formatCode="General">
                  <c:v>0.87753000000000003</c:v>
                </c:pt>
                <c:pt idx="1906" formatCode="General">
                  <c:v>0.87799000000000005</c:v>
                </c:pt>
                <c:pt idx="1907" formatCode="General">
                  <c:v>0.87844999999999995</c:v>
                </c:pt>
                <c:pt idx="1908" formatCode="General">
                  <c:v>0.87890999999999997</c:v>
                </c:pt>
                <c:pt idx="1909" formatCode="General">
                  <c:v>0.87936999999999999</c:v>
                </c:pt>
                <c:pt idx="1910" formatCode="General">
                  <c:v>0.87983</c:v>
                </c:pt>
                <c:pt idx="1911" formatCode="General">
                  <c:v>0.88029000000000002</c:v>
                </c:pt>
                <c:pt idx="1912" formatCode="General">
                  <c:v>0.88075999999999999</c:v>
                </c:pt>
                <c:pt idx="1913" formatCode="General">
                  <c:v>0.88122</c:v>
                </c:pt>
                <c:pt idx="1914" formatCode="General">
                  <c:v>0.88168000000000002</c:v>
                </c:pt>
                <c:pt idx="1915" formatCode="General">
                  <c:v>0.88214000000000004</c:v>
                </c:pt>
                <c:pt idx="1916" formatCode="General">
                  <c:v>0.88260000000000005</c:v>
                </c:pt>
                <c:pt idx="1917" formatCode="General">
                  <c:v>0.88305999999999996</c:v>
                </c:pt>
                <c:pt idx="1918" formatCode="General">
                  <c:v>0.88351999999999997</c:v>
                </c:pt>
                <c:pt idx="1919" formatCode="General">
                  <c:v>0.88397999999999999</c:v>
                </c:pt>
                <c:pt idx="1920" formatCode="General">
                  <c:v>0.88444</c:v>
                </c:pt>
                <c:pt idx="1921" formatCode="General">
                  <c:v>0.88490000000000002</c:v>
                </c:pt>
                <c:pt idx="1922" formatCode="General">
                  <c:v>0.88536000000000004</c:v>
                </c:pt>
                <c:pt idx="1923" formatCode="General">
                  <c:v>0.88582000000000005</c:v>
                </c:pt>
                <c:pt idx="1924" formatCode="General">
                  <c:v>0.88627999999999996</c:v>
                </c:pt>
                <c:pt idx="1925" formatCode="General">
                  <c:v>0.88673999999999997</c:v>
                </c:pt>
                <c:pt idx="1926" formatCode="General">
                  <c:v>0.88719999999999999</c:v>
                </c:pt>
                <c:pt idx="1927" formatCode="General">
                  <c:v>0.88766</c:v>
                </c:pt>
                <c:pt idx="1928" formatCode="General">
                  <c:v>0.88812000000000002</c:v>
                </c:pt>
                <c:pt idx="1929" formatCode="General">
                  <c:v>0.88858000000000004</c:v>
                </c:pt>
                <c:pt idx="1930" formatCode="General">
                  <c:v>0.88904000000000005</c:v>
                </c:pt>
                <c:pt idx="1931" formatCode="General">
                  <c:v>0.88949999999999996</c:v>
                </c:pt>
                <c:pt idx="1932" formatCode="General">
                  <c:v>0.88995999999999997</c:v>
                </c:pt>
                <c:pt idx="1933" formatCode="General">
                  <c:v>0.89041999999999999</c:v>
                </c:pt>
                <c:pt idx="1934" formatCode="General">
                  <c:v>0.89088000000000001</c:v>
                </c:pt>
                <c:pt idx="1935" formatCode="General">
                  <c:v>0.89134000000000002</c:v>
                </c:pt>
                <c:pt idx="1936" formatCode="General">
                  <c:v>0.89180000000000004</c:v>
                </c:pt>
                <c:pt idx="1937" formatCode="General">
                  <c:v>0.89227000000000001</c:v>
                </c:pt>
                <c:pt idx="1938" formatCode="General">
                  <c:v>0.89273000000000002</c:v>
                </c:pt>
                <c:pt idx="1939" formatCode="General">
                  <c:v>0.89319000000000004</c:v>
                </c:pt>
                <c:pt idx="1940" formatCode="General">
                  <c:v>0.89365000000000006</c:v>
                </c:pt>
                <c:pt idx="1941" formatCode="General">
                  <c:v>0.89410999999999996</c:v>
                </c:pt>
                <c:pt idx="1942" formatCode="General">
                  <c:v>0.89456999999999998</c:v>
                </c:pt>
                <c:pt idx="1943" formatCode="General">
                  <c:v>0.89502999999999999</c:v>
                </c:pt>
                <c:pt idx="1944" formatCode="General">
                  <c:v>0.89549000000000001</c:v>
                </c:pt>
                <c:pt idx="1945" formatCode="General">
                  <c:v>0.89595000000000002</c:v>
                </c:pt>
                <c:pt idx="1946" formatCode="General">
                  <c:v>0.89641000000000004</c:v>
                </c:pt>
                <c:pt idx="1947" formatCode="General">
                  <c:v>0.89686999999999995</c:v>
                </c:pt>
                <c:pt idx="1948" formatCode="General">
                  <c:v>0.89732999999999996</c:v>
                </c:pt>
                <c:pt idx="1949" formatCode="General">
                  <c:v>0.89778999999999998</c:v>
                </c:pt>
                <c:pt idx="1950" formatCode="General">
                  <c:v>0.89824999999999999</c:v>
                </c:pt>
                <c:pt idx="1951" formatCode="General">
                  <c:v>0.89871000000000001</c:v>
                </c:pt>
                <c:pt idx="1952" formatCode="General">
                  <c:v>0.89917000000000002</c:v>
                </c:pt>
                <c:pt idx="1953" formatCode="General">
                  <c:v>0.89963000000000004</c:v>
                </c:pt>
                <c:pt idx="1954" formatCode="General">
                  <c:v>0.90008999999999995</c:v>
                </c:pt>
                <c:pt idx="1955" formatCode="General">
                  <c:v>0.90054999999999996</c:v>
                </c:pt>
                <c:pt idx="1956" formatCode="General">
                  <c:v>0.90100999999999998</c:v>
                </c:pt>
                <c:pt idx="1957" formatCode="General">
                  <c:v>0.90146999999999999</c:v>
                </c:pt>
                <c:pt idx="1958" formatCode="General">
                  <c:v>0.90193000000000001</c:v>
                </c:pt>
                <c:pt idx="1959" formatCode="General">
                  <c:v>0.90239000000000003</c:v>
                </c:pt>
                <c:pt idx="1960" formatCode="General">
                  <c:v>0.90285000000000004</c:v>
                </c:pt>
                <c:pt idx="1961" formatCode="General">
                  <c:v>0.90330999999999995</c:v>
                </c:pt>
                <c:pt idx="1962" formatCode="General">
                  <c:v>0.90378000000000003</c:v>
                </c:pt>
                <c:pt idx="1963" formatCode="General">
                  <c:v>0.90424000000000004</c:v>
                </c:pt>
                <c:pt idx="1964" formatCode="General">
                  <c:v>0.90469999999999995</c:v>
                </c:pt>
                <c:pt idx="1965" formatCode="General">
                  <c:v>0.90515999999999996</c:v>
                </c:pt>
                <c:pt idx="1966" formatCode="General">
                  <c:v>0.90561999999999998</c:v>
                </c:pt>
                <c:pt idx="1967" formatCode="General">
                  <c:v>0.90608</c:v>
                </c:pt>
                <c:pt idx="1968" formatCode="General">
                  <c:v>0.90654000000000001</c:v>
                </c:pt>
                <c:pt idx="1969" formatCode="General">
                  <c:v>0.90700000000000003</c:v>
                </c:pt>
                <c:pt idx="1970" formatCode="General">
                  <c:v>0.90746000000000004</c:v>
                </c:pt>
                <c:pt idx="1971" formatCode="General">
                  <c:v>0.90791999999999995</c:v>
                </c:pt>
                <c:pt idx="1972" formatCode="General">
                  <c:v>0.90837999999999997</c:v>
                </c:pt>
                <c:pt idx="1973" formatCode="General">
                  <c:v>0.90883999999999998</c:v>
                </c:pt>
                <c:pt idx="1974" formatCode="General">
                  <c:v>0.9093</c:v>
                </c:pt>
                <c:pt idx="1975" formatCode="General">
                  <c:v>0.90976000000000001</c:v>
                </c:pt>
                <c:pt idx="1976" formatCode="General">
                  <c:v>0.91022000000000003</c:v>
                </c:pt>
                <c:pt idx="1977" formatCode="General">
                  <c:v>0.91068000000000005</c:v>
                </c:pt>
                <c:pt idx="1978" formatCode="General">
                  <c:v>0.91113999999999995</c:v>
                </c:pt>
                <c:pt idx="1979" formatCode="General">
                  <c:v>0.91159999999999997</c:v>
                </c:pt>
                <c:pt idx="1980" formatCode="General">
                  <c:v>0.91205999999999998</c:v>
                </c:pt>
                <c:pt idx="1981" formatCode="General">
                  <c:v>0.91252</c:v>
                </c:pt>
                <c:pt idx="1982" formatCode="General">
                  <c:v>0.91298000000000001</c:v>
                </c:pt>
                <c:pt idx="1983" formatCode="General">
                  <c:v>0.91344000000000003</c:v>
                </c:pt>
                <c:pt idx="1984" formatCode="General">
                  <c:v>0.91390000000000005</c:v>
                </c:pt>
                <c:pt idx="1985" formatCode="General">
                  <c:v>0.91435999999999995</c:v>
                </c:pt>
                <c:pt idx="1986" formatCode="General">
                  <c:v>0.91483000000000003</c:v>
                </c:pt>
                <c:pt idx="1987" formatCode="General">
                  <c:v>0.91529000000000005</c:v>
                </c:pt>
                <c:pt idx="1988" formatCode="General">
                  <c:v>0.91574999999999995</c:v>
                </c:pt>
                <c:pt idx="1989" formatCode="General">
                  <c:v>0.91620999999999997</c:v>
                </c:pt>
                <c:pt idx="1990" formatCode="General">
                  <c:v>0.91666999999999998</c:v>
                </c:pt>
                <c:pt idx="1991" formatCode="General">
                  <c:v>0.91713</c:v>
                </c:pt>
                <c:pt idx="1992" formatCode="General">
                  <c:v>0.91759000000000002</c:v>
                </c:pt>
                <c:pt idx="1993" formatCode="General">
                  <c:v>0.91805000000000003</c:v>
                </c:pt>
                <c:pt idx="1994" formatCode="General">
                  <c:v>0.91851000000000005</c:v>
                </c:pt>
                <c:pt idx="1995" formatCode="General">
                  <c:v>0.91896999999999995</c:v>
                </c:pt>
                <c:pt idx="1996" formatCode="General">
                  <c:v>0.91942999999999997</c:v>
                </c:pt>
                <c:pt idx="1997" formatCode="General">
                  <c:v>0.91988999999999999</c:v>
                </c:pt>
                <c:pt idx="1998" formatCode="General">
                  <c:v>0.92035</c:v>
                </c:pt>
                <c:pt idx="1999" formatCode="General">
                  <c:v>0.92081000000000002</c:v>
                </c:pt>
                <c:pt idx="2000" formatCode="General">
                  <c:v>0.92127000000000003</c:v>
                </c:pt>
                <c:pt idx="2001" formatCode="General">
                  <c:v>0.92173000000000005</c:v>
                </c:pt>
                <c:pt idx="2002" formatCode="General">
                  <c:v>0.92218999999999995</c:v>
                </c:pt>
                <c:pt idx="2003" formatCode="General">
                  <c:v>0.92264999999999997</c:v>
                </c:pt>
                <c:pt idx="2004" formatCode="General">
                  <c:v>0.92310999999999999</c:v>
                </c:pt>
                <c:pt idx="2005" formatCode="General">
                  <c:v>0.92357</c:v>
                </c:pt>
                <c:pt idx="2006" formatCode="General">
                  <c:v>0.92403000000000002</c:v>
                </c:pt>
                <c:pt idx="2007" formatCode="General">
                  <c:v>0.92449000000000003</c:v>
                </c:pt>
                <c:pt idx="2008" formatCode="General">
                  <c:v>0.92495000000000005</c:v>
                </c:pt>
                <c:pt idx="2009" formatCode="General">
                  <c:v>0.92540999999999995</c:v>
                </c:pt>
                <c:pt idx="2010" formatCode="General">
                  <c:v>0.92586999999999997</c:v>
                </c:pt>
                <c:pt idx="2011" formatCode="General">
                  <c:v>0.92634000000000005</c:v>
                </c:pt>
                <c:pt idx="2012" formatCode="General">
                  <c:v>0.92679999999999996</c:v>
                </c:pt>
                <c:pt idx="2013" formatCode="General">
                  <c:v>0.92725999999999997</c:v>
                </c:pt>
                <c:pt idx="2014" formatCode="General">
                  <c:v>0.92771999999999999</c:v>
                </c:pt>
                <c:pt idx="2015" formatCode="General">
                  <c:v>0.92818000000000001</c:v>
                </c:pt>
                <c:pt idx="2016" formatCode="General">
                  <c:v>0.92864000000000002</c:v>
                </c:pt>
                <c:pt idx="2017" formatCode="General">
                  <c:v>0.92910000000000004</c:v>
                </c:pt>
                <c:pt idx="2018" formatCode="General">
                  <c:v>0.92956000000000005</c:v>
                </c:pt>
                <c:pt idx="2019" formatCode="General">
                  <c:v>0.93001999999999996</c:v>
                </c:pt>
                <c:pt idx="2020" formatCode="General">
                  <c:v>0.93047999999999997</c:v>
                </c:pt>
                <c:pt idx="2021" formatCode="General">
                  <c:v>0.93093999999999999</c:v>
                </c:pt>
                <c:pt idx="2022" formatCode="General">
                  <c:v>0.93140000000000001</c:v>
                </c:pt>
                <c:pt idx="2023" formatCode="General">
                  <c:v>0.93186000000000002</c:v>
                </c:pt>
                <c:pt idx="2024" formatCode="General">
                  <c:v>0.93232000000000004</c:v>
                </c:pt>
                <c:pt idx="2025" formatCode="General">
                  <c:v>0.93278000000000005</c:v>
                </c:pt>
                <c:pt idx="2026" formatCode="General">
                  <c:v>0.93323999999999996</c:v>
                </c:pt>
                <c:pt idx="2027" formatCode="General">
                  <c:v>0.93369999999999997</c:v>
                </c:pt>
                <c:pt idx="2028" formatCode="General">
                  <c:v>0.93415999999999999</c:v>
                </c:pt>
                <c:pt idx="2029" formatCode="General">
                  <c:v>0.93462000000000001</c:v>
                </c:pt>
                <c:pt idx="2030" formatCode="General">
                  <c:v>0.93508000000000002</c:v>
                </c:pt>
                <c:pt idx="2031" formatCode="General">
                  <c:v>0.93554000000000004</c:v>
                </c:pt>
                <c:pt idx="2032" formatCode="General">
                  <c:v>0.93600000000000005</c:v>
                </c:pt>
                <c:pt idx="2033" formatCode="General">
                  <c:v>0.93645999999999996</c:v>
                </c:pt>
                <c:pt idx="2034" formatCode="General">
                  <c:v>0.93691999999999998</c:v>
                </c:pt>
                <c:pt idx="2035" formatCode="General">
                  <c:v>0.93737999999999999</c:v>
                </c:pt>
                <c:pt idx="2036" formatCode="General">
                  <c:v>0.93784999999999996</c:v>
                </c:pt>
                <c:pt idx="2037" formatCode="General">
                  <c:v>0.93830999999999998</c:v>
                </c:pt>
                <c:pt idx="2038" formatCode="General">
                  <c:v>0.93876999999999999</c:v>
                </c:pt>
                <c:pt idx="2039" formatCode="General">
                  <c:v>0.93923000000000001</c:v>
                </c:pt>
                <c:pt idx="2040" formatCode="General">
                  <c:v>0.93969000000000003</c:v>
                </c:pt>
                <c:pt idx="2041" formatCode="General">
                  <c:v>0.94015000000000004</c:v>
                </c:pt>
                <c:pt idx="2042" formatCode="General">
                  <c:v>0.94060999999999995</c:v>
                </c:pt>
                <c:pt idx="2043" formatCode="General">
                  <c:v>0.94106999999999996</c:v>
                </c:pt>
                <c:pt idx="2044" formatCode="General">
                  <c:v>0.94152999999999998</c:v>
                </c:pt>
                <c:pt idx="2045" formatCode="General">
                  <c:v>0.94198999999999999</c:v>
                </c:pt>
                <c:pt idx="2046" formatCode="General">
                  <c:v>0.94245000000000001</c:v>
                </c:pt>
                <c:pt idx="2047" formatCode="General">
                  <c:v>0.94291000000000003</c:v>
                </c:pt>
                <c:pt idx="2048" formatCode="General">
                  <c:v>0.94337000000000004</c:v>
                </c:pt>
                <c:pt idx="2049" formatCode="General">
                  <c:v>0.94382999999999995</c:v>
                </c:pt>
                <c:pt idx="2050" formatCode="General">
                  <c:v>0.94428999999999996</c:v>
                </c:pt>
                <c:pt idx="2051" formatCode="General">
                  <c:v>0.94474999999999998</c:v>
                </c:pt>
                <c:pt idx="2052" formatCode="General">
                  <c:v>0.94520999999999999</c:v>
                </c:pt>
                <c:pt idx="2053" formatCode="General">
                  <c:v>0.94567000000000001</c:v>
                </c:pt>
                <c:pt idx="2054" formatCode="General">
                  <c:v>0.94613000000000003</c:v>
                </c:pt>
                <c:pt idx="2055" formatCode="General">
                  <c:v>0.94659000000000004</c:v>
                </c:pt>
                <c:pt idx="2056" formatCode="General">
                  <c:v>0.94704999999999995</c:v>
                </c:pt>
                <c:pt idx="2057" formatCode="General">
                  <c:v>0.94750999999999996</c:v>
                </c:pt>
                <c:pt idx="2058" formatCode="General">
                  <c:v>0.94796999999999998</c:v>
                </c:pt>
                <c:pt idx="2059" formatCode="General">
                  <c:v>0.94843</c:v>
                </c:pt>
                <c:pt idx="2060" formatCode="General">
                  <c:v>0.94889999999999997</c:v>
                </c:pt>
                <c:pt idx="2061" formatCode="General">
                  <c:v>0.94935999999999998</c:v>
                </c:pt>
                <c:pt idx="2062" formatCode="General">
                  <c:v>0.94982</c:v>
                </c:pt>
                <c:pt idx="2063" formatCode="General">
                  <c:v>0.95028000000000001</c:v>
                </c:pt>
                <c:pt idx="2064" formatCode="General">
                  <c:v>0.95074000000000003</c:v>
                </c:pt>
                <c:pt idx="2065" formatCode="General">
                  <c:v>0.95120000000000005</c:v>
                </c:pt>
                <c:pt idx="2066" formatCode="General">
                  <c:v>0.95165999999999995</c:v>
                </c:pt>
                <c:pt idx="2067" formatCode="General">
                  <c:v>0.95211999999999997</c:v>
                </c:pt>
                <c:pt idx="2068" formatCode="General">
                  <c:v>0.95257999999999998</c:v>
                </c:pt>
                <c:pt idx="2069" formatCode="General">
                  <c:v>0.95304</c:v>
                </c:pt>
                <c:pt idx="2070" formatCode="General">
                  <c:v>0.95350000000000001</c:v>
                </c:pt>
                <c:pt idx="2071" formatCode="General">
                  <c:v>0.95396000000000003</c:v>
                </c:pt>
                <c:pt idx="2072" formatCode="General">
                  <c:v>0.95442000000000005</c:v>
                </c:pt>
                <c:pt idx="2073" formatCode="General">
                  <c:v>0.95487999999999995</c:v>
                </c:pt>
                <c:pt idx="2074" formatCode="General">
                  <c:v>0.95533999999999997</c:v>
                </c:pt>
                <c:pt idx="2075" formatCode="General">
                  <c:v>0.95579999999999998</c:v>
                </c:pt>
                <c:pt idx="2076" formatCode="General">
                  <c:v>0.95626</c:v>
                </c:pt>
                <c:pt idx="2077" formatCode="General">
                  <c:v>0.95672000000000001</c:v>
                </c:pt>
                <c:pt idx="2078" formatCode="General">
                  <c:v>0.95718000000000003</c:v>
                </c:pt>
                <c:pt idx="2079" formatCode="General">
                  <c:v>0.95764000000000005</c:v>
                </c:pt>
                <c:pt idx="2080" formatCode="General">
                  <c:v>0.95809999999999995</c:v>
                </c:pt>
                <c:pt idx="2081" formatCode="General">
                  <c:v>0.95855999999999997</c:v>
                </c:pt>
                <c:pt idx="2082" formatCode="General">
                  <c:v>0.95901999999999998</c:v>
                </c:pt>
                <c:pt idx="2083" formatCode="General">
                  <c:v>0.95948</c:v>
                </c:pt>
                <c:pt idx="2084" formatCode="General">
                  <c:v>0.95994000000000002</c:v>
                </c:pt>
                <c:pt idx="2085" formatCode="General">
                  <c:v>0.96040999999999999</c:v>
                </c:pt>
                <c:pt idx="2086" formatCode="General">
                  <c:v>0.96087</c:v>
                </c:pt>
                <c:pt idx="2087" formatCode="General">
                  <c:v>0.96133000000000002</c:v>
                </c:pt>
                <c:pt idx="2088" formatCode="General">
                  <c:v>0.96179000000000003</c:v>
                </c:pt>
                <c:pt idx="2089" formatCode="General">
                  <c:v>0.96225000000000005</c:v>
                </c:pt>
                <c:pt idx="2090" formatCode="General">
                  <c:v>0.96270999999999995</c:v>
                </c:pt>
                <c:pt idx="2091" formatCode="General">
                  <c:v>0.96316999999999997</c:v>
                </c:pt>
                <c:pt idx="2092" formatCode="General">
                  <c:v>0.96362999999999999</c:v>
                </c:pt>
                <c:pt idx="2093" formatCode="General">
                  <c:v>0.96409</c:v>
                </c:pt>
                <c:pt idx="2094" formatCode="General">
                  <c:v>0.96455000000000002</c:v>
                </c:pt>
                <c:pt idx="2095" formatCode="General">
                  <c:v>0.96501000000000003</c:v>
                </c:pt>
                <c:pt idx="2096" formatCode="General">
                  <c:v>0.96547000000000005</c:v>
                </c:pt>
                <c:pt idx="2097" formatCode="General">
                  <c:v>0.96592999999999996</c:v>
                </c:pt>
                <c:pt idx="2098" formatCode="General">
                  <c:v>0.96638999999999997</c:v>
                </c:pt>
                <c:pt idx="2099" formatCode="General">
                  <c:v>0.96684999999999999</c:v>
                </c:pt>
                <c:pt idx="2100" formatCode="General">
                  <c:v>0.96731</c:v>
                </c:pt>
                <c:pt idx="2101" formatCode="General">
                  <c:v>0.96777000000000002</c:v>
                </c:pt>
                <c:pt idx="2102" formatCode="General">
                  <c:v>0.96823000000000004</c:v>
                </c:pt>
                <c:pt idx="2103" formatCode="General">
                  <c:v>0.96869000000000005</c:v>
                </c:pt>
                <c:pt idx="2104" formatCode="General">
                  <c:v>0.96914999999999996</c:v>
                </c:pt>
                <c:pt idx="2105" formatCode="General">
                  <c:v>0.96960999999999997</c:v>
                </c:pt>
                <c:pt idx="2106" formatCode="General">
                  <c:v>0.97006999999999999</c:v>
                </c:pt>
                <c:pt idx="2107" formatCode="General">
                  <c:v>0.97053</c:v>
                </c:pt>
                <c:pt idx="2108" formatCode="General">
                  <c:v>0.97099000000000002</c:v>
                </c:pt>
                <c:pt idx="2109" formatCode="General">
                  <c:v>0.97145000000000004</c:v>
                </c:pt>
                <c:pt idx="2110" formatCode="General">
                  <c:v>0.97192000000000001</c:v>
                </c:pt>
                <c:pt idx="2111" formatCode="General">
                  <c:v>0.97238000000000002</c:v>
                </c:pt>
                <c:pt idx="2112" formatCode="General">
                  <c:v>0.97284000000000004</c:v>
                </c:pt>
                <c:pt idx="2113" formatCode="General">
                  <c:v>0.97330000000000005</c:v>
                </c:pt>
                <c:pt idx="2114" formatCode="General">
                  <c:v>0.97375999999999996</c:v>
                </c:pt>
                <c:pt idx="2115" formatCode="General">
                  <c:v>0.97421999999999997</c:v>
                </c:pt>
                <c:pt idx="2116" formatCode="General">
                  <c:v>0.97467999999999999</c:v>
                </c:pt>
                <c:pt idx="2117" formatCode="General">
                  <c:v>0.97514000000000001</c:v>
                </c:pt>
                <c:pt idx="2118" formatCode="General">
                  <c:v>0.97560000000000002</c:v>
                </c:pt>
                <c:pt idx="2119" formatCode="General">
                  <c:v>0.97606000000000004</c:v>
                </c:pt>
                <c:pt idx="2120" formatCode="General">
                  <c:v>0.97652000000000005</c:v>
                </c:pt>
                <c:pt idx="2121" formatCode="General">
                  <c:v>0.97697999999999996</c:v>
                </c:pt>
                <c:pt idx="2122" formatCode="General">
                  <c:v>0.97743999999999998</c:v>
                </c:pt>
                <c:pt idx="2123" formatCode="General">
                  <c:v>0.97789999999999999</c:v>
                </c:pt>
                <c:pt idx="2124" formatCode="General">
                  <c:v>0.97836000000000001</c:v>
                </c:pt>
                <c:pt idx="2125" formatCode="General">
                  <c:v>0.97882000000000002</c:v>
                </c:pt>
                <c:pt idx="2126" formatCode="General">
                  <c:v>0.97928000000000004</c:v>
                </c:pt>
                <c:pt idx="2127" formatCode="General">
                  <c:v>0.97974000000000006</c:v>
                </c:pt>
                <c:pt idx="2128" formatCode="General">
                  <c:v>0.98019999999999996</c:v>
                </c:pt>
                <c:pt idx="2129" formatCode="General">
                  <c:v>0.98065999999999998</c:v>
                </c:pt>
                <c:pt idx="2130" formatCode="General">
                  <c:v>0.98111999999999999</c:v>
                </c:pt>
                <c:pt idx="2131" formatCode="General">
                  <c:v>0.98158000000000001</c:v>
                </c:pt>
                <c:pt idx="2132" formatCode="General">
                  <c:v>0.98204000000000002</c:v>
                </c:pt>
                <c:pt idx="2133" formatCode="General">
                  <c:v>0.98250000000000004</c:v>
                </c:pt>
                <c:pt idx="2134" formatCode="General">
                  <c:v>0.98297000000000001</c:v>
                </c:pt>
                <c:pt idx="2135" formatCode="General">
                  <c:v>0.98343000000000003</c:v>
                </c:pt>
                <c:pt idx="2136" formatCode="General">
                  <c:v>0.98389000000000004</c:v>
                </c:pt>
                <c:pt idx="2137" formatCode="General">
                  <c:v>0.98434999999999995</c:v>
                </c:pt>
                <c:pt idx="2138" formatCode="General">
                  <c:v>0.98480999999999996</c:v>
                </c:pt>
                <c:pt idx="2139" formatCode="General">
                  <c:v>0.98526999999999998</c:v>
                </c:pt>
                <c:pt idx="2140" formatCode="General">
                  <c:v>0.98573</c:v>
                </c:pt>
                <c:pt idx="2141" formatCode="General">
                  <c:v>0.98619000000000001</c:v>
                </c:pt>
                <c:pt idx="2142" formatCode="General">
                  <c:v>0.98665000000000003</c:v>
                </c:pt>
                <c:pt idx="2143" formatCode="General">
                  <c:v>0.98711000000000004</c:v>
                </c:pt>
                <c:pt idx="2144" formatCode="General">
                  <c:v>0.98756999999999995</c:v>
                </c:pt>
                <c:pt idx="2145" formatCode="General">
                  <c:v>0.98802999999999996</c:v>
                </c:pt>
                <c:pt idx="2146" formatCode="General">
                  <c:v>0.98848999999999998</c:v>
                </c:pt>
                <c:pt idx="2147" formatCode="General">
                  <c:v>0.98895</c:v>
                </c:pt>
                <c:pt idx="2148" formatCode="General">
                  <c:v>0.98941000000000001</c:v>
                </c:pt>
                <c:pt idx="2149" formatCode="General">
                  <c:v>0.98987000000000003</c:v>
                </c:pt>
                <c:pt idx="2150" formatCode="General">
                  <c:v>0.99033000000000004</c:v>
                </c:pt>
                <c:pt idx="2151" formatCode="General">
                  <c:v>0.99078999999999995</c:v>
                </c:pt>
                <c:pt idx="2152" formatCode="General">
                  <c:v>0.99124999999999996</c:v>
                </c:pt>
                <c:pt idx="2153" formatCode="General">
                  <c:v>0.99170999999999998</c:v>
                </c:pt>
                <c:pt idx="2154" formatCode="General">
                  <c:v>0.99217</c:v>
                </c:pt>
                <c:pt idx="2155" formatCode="General">
                  <c:v>0.99263000000000001</c:v>
                </c:pt>
                <c:pt idx="2156" formatCode="General">
                  <c:v>0.99309000000000003</c:v>
                </c:pt>
                <c:pt idx="2157" formatCode="General">
                  <c:v>0.99355000000000004</c:v>
                </c:pt>
                <c:pt idx="2158" formatCode="General">
                  <c:v>0.99400999999999995</c:v>
                </c:pt>
                <c:pt idx="2159" formatCode="General">
                  <c:v>0.99448000000000003</c:v>
                </c:pt>
                <c:pt idx="2160" formatCode="General">
                  <c:v>0.99494000000000005</c:v>
                </c:pt>
                <c:pt idx="2161" formatCode="General">
                  <c:v>0.99539999999999995</c:v>
                </c:pt>
                <c:pt idx="2162" formatCode="General">
                  <c:v>0.99585999999999997</c:v>
                </c:pt>
                <c:pt idx="2163" formatCode="General">
                  <c:v>0.99631999999999998</c:v>
                </c:pt>
                <c:pt idx="2164" formatCode="General">
                  <c:v>0.99678</c:v>
                </c:pt>
                <c:pt idx="2165" formatCode="General">
                  <c:v>0.99724000000000002</c:v>
                </c:pt>
                <c:pt idx="2166" formatCode="General">
                  <c:v>0.99770000000000003</c:v>
                </c:pt>
                <c:pt idx="2167" formatCode="General">
                  <c:v>0.99816000000000005</c:v>
                </c:pt>
                <c:pt idx="2168" formatCode="General">
                  <c:v>0.99861999999999995</c:v>
                </c:pt>
                <c:pt idx="2169" formatCode="General">
                  <c:v>0.99907999999999997</c:v>
                </c:pt>
                <c:pt idx="2170" formatCode="General">
                  <c:v>0.99953999999999998</c:v>
                </c:pt>
              </c:numCache>
            </c:numRef>
          </c:yVal>
          <c:smooth val="0"/>
          <c:extLst>
            <c:ext xmlns:c16="http://schemas.microsoft.com/office/drawing/2014/chart" uri="{C3380CC4-5D6E-409C-BE32-E72D297353CC}">
              <c16:uniqueId val="{00000000-9F93-4481-9620-0CCD764CAFDB}"/>
            </c:ext>
          </c:extLst>
        </c:ser>
        <c:ser>
          <c:idx val="2"/>
          <c:order val="1"/>
          <c:tx>
            <c:strRef>
              <c:f>Sheet1!$D$1</c:f>
              <c:strCache>
                <c:ptCount val="1"/>
                <c:pt idx="0">
                  <c:v>Pensieve</c:v>
                </c:pt>
              </c:strCache>
            </c:strRef>
          </c:tx>
          <c:spPr>
            <a:ln w="38100" cap="rnd">
              <a:solidFill>
                <a:schemeClr val="accent2"/>
              </a:solidFill>
              <a:round/>
            </a:ln>
            <a:effectLst/>
          </c:spPr>
          <c:marker>
            <c:symbol val="none"/>
          </c:marker>
          <c:xVal>
            <c:numRef>
              <c:f>Sheet1!$C$2:$C$2172</c:f>
              <c:numCache>
                <c:formatCode>0.00E+00</c:formatCode>
                <c:ptCount val="2171"/>
                <c:pt idx="0">
                  <c:v>0.38915</c:v>
                </c:pt>
                <c:pt idx="1">
                  <c:v>0.42365999999999998</c:v>
                </c:pt>
                <c:pt idx="2" formatCode="General">
                  <c:v>0.42934</c:v>
                </c:pt>
                <c:pt idx="3" formatCode="General">
                  <c:v>0.44047999999999998</c:v>
                </c:pt>
                <c:pt idx="4" formatCode="General">
                  <c:v>0.44934000000000002</c:v>
                </c:pt>
                <c:pt idx="5" formatCode="General">
                  <c:v>0.45040999999999998</c:v>
                </c:pt>
                <c:pt idx="6" formatCode="General">
                  <c:v>0.46418999999999999</c:v>
                </c:pt>
                <c:pt idx="7" formatCode="General">
                  <c:v>0.46661999999999998</c:v>
                </c:pt>
                <c:pt idx="8" formatCode="General">
                  <c:v>0.46743000000000001</c:v>
                </c:pt>
                <c:pt idx="9" formatCode="General">
                  <c:v>0.47472999999999999</c:v>
                </c:pt>
                <c:pt idx="10" formatCode="General">
                  <c:v>0.47749000000000003</c:v>
                </c:pt>
                <c:pt idx="11" formatCode="General">
                  <c:v>0.48283999999999999</c:v>
                </c:pt>
                <c:pt idx="12" formatCode="General">
                  <c:v>0.48526999999999998</c:v>
                </c:pt>
                <c:pt idx="13" formatCode="General">
                  <c:v>0.48770000000000002</c:v>
                </c:pt>
                <c:pt idx="14" formatCode="General">
                  <c:v>0.49336999999999998</c:v>
                </c:pt>
                <c:pt idx="15" formatCode="General">
                  <c:v>0.49336999999999998</c:v>
                </c:pt>
                <c:pt idx="16" formatCode="General">
                  <c:v>0.49336999999999998</c:v>
                </c:pt>
                <c:pt idx="17" formatCode="General">
                  <c:v>0.49336999999999998</c:v>
                </c:pt>
                <c:pt idx="18" formatCode="General">
                  <c:v>0.50148000000000004</c:v>
                </c:pt>
                <c:pt idx="19" formatCode="General">
                  <c:v>0.50634000000000001</c:v>
                </c:pt>
                <c:pt idx="20" formatCode="General">
                  <c:v>0.50883999999999996</c:v>
                </c:pt>
                <c:pt idx="21" formatCode="General">
                  <c:v>0.50958999999999999</c:v>
                </c:pt>
                <c:pt idx="22" formatCode="General">
                  <c:v>0.51202000000000003</c:v>
                </c:pt>
                <c:pt idx="23" formatCode="General">
                  <c:v>0.51444999999999996</c:v>
                </c:pt>
                <c:pt idx="24" formatCode="General">
                  <c:v>0.51444999999999996</c:v>
                </c:pt>
                <c:pt idx="25" formatCode="General">
                  <c:v>0.51444999999999996</c:v>
                </c:pt>
                <c:pt idx="26" formatCode="General">
                  <c:v>0.51444999999999996</c:v>
                </c:pt>
                <c:pt idx="27" formatCode="General">
                  <c:v>0.51526000000000005</c:v>
                </c:pt>
                <c:pt idx="28" formatCode="General">
                  <c:v>0.51526000000000005</c:v>
                </c:pt>
                <c:pt idx="29" formatCode="General">
                  <c:v>0.51632999999999996</c:v>
                </c:pt>
                <c:pt idx="30" formatCode="General">
                  <c:v>0.52012000000000003</c:v>
                </c:pt>
                <c:pt idx="31" formatCode="General">
                  <c:v>0.53147</c:v>
                </c:pt>
                <c:pt idx="32" formatCode="General">
                  <c:v>0.53147</c:v>
                </c:pt>
                <c:pt idx="33" formatCode="General">
                  <c:v>0.53308999999999995</c:v>
                </c:pt>
                <c:pt idx="34" formatCode="General">
                  <c:v>0.53390000000000004</c:v>
                </c:pt>
                <c:pt idx="35" formatCode="General">
                  <c:v>0.53390000000000004</c:v>
                </c:pt>
                <c:pt idx="36" formatCode="General">
                  <c:v>0.53876999999999997</c:v>
                </c:pt>
                <c:pt idx="37" formatCode="General">
                  <c:v>0.53876999999999997</c:v>
                </c:pt>
                <c:pt idx="38" formatCode="General">
                  <c:v>0.55993000000000004</c:v>
                </c:pt>
                <c:pt idx="39" formatCode="General">
                  <c:v>0.56633</c:v>
                </c:pt>
                <c:pt idx="40" formatCode="General">
                  <c:v>0.58496999999999999</c:v>
                </c:pt>
                <c:pt idx="41" formatCode="General">
                  <c:v>0.58658999999999994</c:v>
                </c:pt>
                <c:pt idx="42" formatCode="General">
                  <c:v>0.58982999999999997</c:v>
                </c:pt>
                <c:pt idx="43" formatCode="General">
                  <c:v>0.59308000000000005</c:v>
                </c:pt>
                <c:pt idx="44" formatCode="General">
                  <c:v>0.63766</c:v>
                </c:pt>
                <c:pt idx="45" formatCode="General">
                  <c:v>0.65468000000000004</c:v>
                </c:pt>
                <c:pt idx="46" formatCode="General">
                  <c:v>0.66186999999999996</c:v>
                </c:pt>
                <c:pt idx="47" formatCode="General">
                  <c:v>0.66440999999999995</c:v>
                </c:pt>
                <c:pt idx="48" formatCode="General">
                  <c:v>0.66927000000000003</c:v>
                </c:pt>
                <c:pt idx="49" formatCode="General">
                  <c:v>0.66927000000000003</c:v>
                </c:pt>
                <c:pt idx="50" formatCode="General">
                  <c:v>0.67544999999999999</c:v>
                </c:pt>
                <c:pt idx="51" formatCode="General">
                  <c:v>0.67544999999999999</c:v>
                </c:pt>
                <c:pt idx="52" formatCode="General">
                  <c:v>0.68193999999999999</c:v>
                </c:pt>
                <c:pt idx="53" formatCode="General">
                  <c:v>0.68791999999999998</c:v>
                </c:pt>
                <c:pt idx="54" formatCode="General">
                  <c:v>0.68791999999999998</c:v>
                </c:pt>
                <c:pt idx="55" formatCode="General">
                  <c:v>0.68872999999999995</c:v>
                </c:pt>
                <c:pt idx="56" formatCode="General">
                  <c:v>0.69116</c:v>
                </c:pt>
                <c:pt idx="57" formatCode="General">
                  <c:v>0.69601999999999997</c:v>
                </c:pt>
                <c:pt idx="58" formatCode="General">
                  <c:v>0.70250999999999997</c:v>
                </c:pt>
                <c:pt idx="59" formatCode="General">
                  <c:v>0.70623000000000002</c:v>
                </c:pt>
                <c:pt idx="60" formatCode="General">
                  <c:v>0.70633000000000001</c:v>
                </c:pt>
                <c:pt idx="61" formatCode="General">
                  <c:v>0.72043999999999997</c:v>
                </c:pt>
                <c:pt idx="62" formatCode="General">
                  <c:v>0.72484000000000004</c:v>
                </c:pt>
                <c:pt idx="63" formatCode="General">
                  <c:v>0.73304999999999998</c:v>
                </c:pt>
                <c:pt idx="64" formatCode="General">
                  <c:v>0.73577000000000004</c:v>
                </c:pt>
                <c:pt idx="65" formatCode="General">
                  <c:v>0.74658999999999998</c:v>
                </c:pt>
                <c:pt idx="66" formatCode="General">
                  <c:v>0.75963999999999998</c:v>
                </c:pt>
                <c:pt idx="67" formatCode="General">
                  <c:v>0.76009000000000004</c:v>
                </c:pt>
                <c:pt idx="68" formatCode="General">
                  <c:v>0.76319000000000004</c:v>
                </c:pt>
                <c:pt idx="69" formatCode="General">
                  <c:v>0.76319000000000004</c:v>
                </c:pt>
                <c:pt idx="70" formatCode="General">
                  <c:v>0.76941999999999999</c:v>
                </c:pt>
                <c:pt idx="71" formatCode="General">
                  <c:v>0.77814000000000005</c:v>
                </c:pt>
                <c:pt idx="72" formatCode="General">
                  <c:v>0.78437999999999997</c:v>
                </c:pt>
                <c:pt idx="73" formatCode="General">
                  <c:v>0.79683999999999999</c:v>
                </c:pt>
                <c:pt idx="74" formatCode="General">
                  <c:v>0.80074999999999996</c:v>
                </c:pt>
                <c:pt idx="75" formatCode="General">
                  <c:v>0.81327000000000005</c:v>
                </c:pt>
                <c:pt idx="76" formatCode="General">
                  <c:v>0.81552999999999998</c:v>
                </c:pt>
                <c:pt idx="77" formatCode="General">
                  <c:v>0.81972</c:v>
                </c:pt>
                <c:pt idx="78" formatCode="General">
                  <c:v>0.82177</c:v>
                </c:pt>
                <c:pt idx="79" formatCode="General">
                  <c:v>0.82333000000000001</c:v>
                </c:pt>
                <c:pt idx="80" formatCode="General">
                  <c:v>0.82660999999999996</c:v>
                </c:pt>
                <c:pt idx="81" formatCode="General">
                  <c:v>0.82921</c:v>
                </c:pt>
                <c:pt idx="82" formatCode="General">
                  <c:v>0.82928999999999997</c:v>
                </c:pt>
                <c:pt idx="83" formatCode="General">
                  <c:v>0.83048999999999995</c:v>
                </c:pt>
                <c:pt idx="84" formatCode="General">
                  <c:v>0.83137000000000005</c:v>
                </c:pt>
                <c:pt idx="85" formatCode="General">
                  <c:v>0.83174000000000003</c:v>
                </c:pt>
                <c:pt idx="86" formatCode="General">
                  <c:v>0.83298000000000005</c:v>
                </c:pt>
                <c:pt idx="87" formatCode="General">
                  <c:v>0.83921999999999997</c:v>
                </c:pt>
                <c:pt idx="88" formatCode="General">
                  <c:v>0.84250000000000003</c:v>
                </c:pt>
                <c:pt idx="89" formatCode="General">
                  <c:v>0.84296000000000004</c:v>
                </c:pt>
                <c:pt idx="90" formatCode="General">
                  <c:v>0.84296000000000004</c:v>
                </c:pt>
                <c:pt idx="91" formatCode="General">
                  <c:v>0.84296000000000004</c:v>
                </c:pt>
                <c:pt idx="92" formatCode="General">
                  <c:v>0.84296000000000004</c:v>
                </c:pt>
                <c:pt idx="93" formatCode="General">
                  <c:v>0.84296000000000004</c:v>
                </c:pt>
                <c:pt idx="94" formatCode="General">
                  <c:v>0.84296000000000004</c:v>
                </c:pt>
                <c:pt idx="95" formatCode="General">
                  <c:v>0.84296000000000004</c:v>
                </c:pt>
                <c:pt idx="96" formatCode="General">
                  <c:v>0.84296000000000004</c:v>
                </c:pt>
                <c:pt idx="97" formatCode="General">
                  <c:v>0.84296000000000004</c:v>
                </c:pt>
                <c:pt idx="98" formatCode="General">
                  <c:v>0.84296000000000004</c:v>
                </c:pt>
                <c:pt idx="99" formatCode="General">
                  <c:v>0.84296000000000004</c:v>
                </c:pt>
                <c:pt idx="100" formatCode="General">
                  <c:v>0.84296000000000004</c:v>
                </c:pt>
                <c:pt idx="101" formatCode="General">
                  <c:v>0.84296000000000004</c:v>
                </c:pt>
                <c:pt idx="102" formatCode="General">
                  <c:v>0.84296000000000004</c:v>
                </c:pt>
                <c:pt idx="103" formatCode="General">
                  <c:v>0.84296000000000004</c:v>
                </c:pt>
                <c:pt idx="104" formatCode="General">
                  <c:v>0.84296000000000004</c:v>
                </c:pt>
                <c:pt idx="105" formatCode="General">
                  <c:v>0.84296000000000004</c:v>
                </c:pt>
                <c:pt idx="106" formatCode="General">
                  <c:v>0.84296000000000004</c:v>
                </c:pt>
                <c:pt idx="107" formatCode="General">
                  <c:v>0.84296000000000004</c:v>
                </c:pt>
                <c:pt idx="108" formatCode="General">
                  <c:v>0.84343999999999997</c:v>
                </c:pt>
                <c:pt idx="109" formatCode="General">
                  <c:v>0.84419999999999995</c:v>
                </c:pt>
                <c:pt idx="110" formatCode="General">
                  <c:v>0.84419999999999995</c:v>
                </c:pt>
                <c:pt idx="111" formatCode="General">
                  <c:v>0.84545000000000003</c:v>
                </c:pt>
                <c:pt idx="112" formatCode="General">
                  <c:v>0.85167999999999999</c:v>
                </c:pt>
                <c:pt idx="113" formatCode="General">
                  <c:v>0.85292999999999997</c:v>
                </c:pt>
                <c:pt idx="114" formatCode="General">
                  <c:v>0.85357000000000005</c:v>
                </c:pt>
                <c:pt idx="115" formatCode="General">
                  <c:v>0.85382999999999998</c:v>
                </c:pt>
                <c:pt idx="116" formatCode="General">
                  <c:v>0.85416999999999998</c:v>
                </c:pt>
                <c:pt idx="117" formatCode="General">
                  <c:v>0.85416999999999998</c:v>
                </c:pt>
                <c:pt idx="118" formatCode="General">
                  <c:v>0.85416999999999998</c:v>
                </c:pt>
                <c:pt idx="119" formatCode="General">
                  <c:v>0.85416999999999998</c:v>
                </c:pt>
                <c:pt idx="120" formatCode="General">
                  <c:v>0.85416999999999998</c:v>
                </c:pt>
                <c:pt idx="121" formatCode="General">
                  <c:v>0.85416999999999998</c:v>
                </c:pt>
                <c:pt idx="122" formatCode="General">
                  <c:v>0.85416999999999998</c:v>
                </c:pt>
                <c:pt idx="123" formatCode="General">
                  <c:v>0.85416999999999998</c:v>
                </c:pt>
                <c:pt idx="124" formatCode="General">
                  <c:v>0.85416999999999998</c:v>
                </c:pt>
                <c:pt idx="125" formatCode="General">
                  <c:v>0.85485999999999995</c:v>
                </c:pt>
                <c:pt idx="126" formatCode="General">
                  <c:v>0.85723000000000005</c:v>
                </c:pt>
                <c:pt idx="127" formatCode="General">
                  <c:v>0.85790999999999995</c:v>
                </c:pt>
                <c:pt idx="128" formatCode="General">
                  <c:v>0.85916000000000003</c:v>
                </c:pt>
                <c:pt idx="129" formatCode="General">
                  <c:v>0.85916000000000003</c:v>
                </c:pt>
                <c:pt idx="130" formatCode="General">
                  <c:v>0.85968999999999995</c:v>
                </c:pt>
                <c:pt idx="131" formatCode="General">
                  <c:v>0.86165000000000003</c:v>
                </c:pt>
                <c:pt idx="132" formatCode="General">
                  <c:v>0.86241999999999996</c:v>
                </c:pt>
                <c:pt idx="133" formatCode="General">
                  <c:v>0.86241999999999996</c:v>
                </c:pt>
                <c:pt idx="134" formatCode="General">
                  <c:v>0.86241999999999996</c:v>
                </c:pt>
                <c:pt idx="135" formatCode="General">
                  <c:v>0.86516000000000004</c:v>
                </c:pt>
                <c:pt idx="136" formatCode="General">
                  <c:v>0.86531000000000002</c:v>
                </c:pt>
                <c:pt idx="137" formatCode="General">
                  <c:v>0.86538999999999999</c:v>
                </c:pt>
                <c:pt idx="138" formatCode="General">
                  <c:v>0.86538999999999999</c:v>
                </c:pt>
                <c:pt idx="139" formatCode="General">
                  <c:v>0.86538999999999999</c:v>
                </c:pt>
                <c:pt idx="140" formatCode="General">
                  <c:v>0.86538999999999999</c:v>
                </c:pt>
                <c:pt idx="141" formatCode="General">
                  <c:v>0.86538999999999999</c:v>
                </c:pt>
                <c:pt idx="142" formatCode="General">
                  <c:v>0.86538999999999999</c:v>
                </c:pt>
                <c:pt idx="143" formatCode="General">
                  <c:v>0.86538999999999999</c:v>
                </c:pt>
                <c:pt idx="144" formatCode="General">
                  <c:v>0.86538999999999999</c:v>
                </c:pt>
                <c:pt idx="145" formatCode="General">
                  <c:v>0.86538999999999999</c:v>
                </c:pt>
                <c:pt idx="146" formatCode="General">
                  <c:v>0.86538999999999999</c:v>
                </c:pt>
                <c:pt idx="147" formatCode="General">
                  <c:v>0.86538999999999999</c:v>
                </c:pt>
                <c:pt idx="148" formatCode="General">
                  <c:v>0.86663999999999997</c:v>
                </c:pt>
                <c:pt idx="149" formatCode="General">
                  <c:v>0.86946999999999997</c:v>
                </c:pt>
                <c:pt idx="150" formatCode="General">
                  <c:v>0.87085000000000001</c:v>
                </c:pt>
                <c:pt idx="151" formatCode="General">
                  <c:v>0.87158999999999998</c:v>
                </c:pt>
                <c:pt idx="152" formatCode="General">
                  <c:v>0.87161999999999995</c:v>
                </c:pt>
                <c:pt idx="153" formatCode="General">
                  <c:v>0.87190999999999996</c:v>
                </c:pt>
                <c:pt idx="154" formatCode="General">
                  <c:v>0.87190999999999996</c:v>
                </c:pt>
                <c:pt idx="155" formatCode="General">
                  <c:v>0.87190999999999996</c:v>
                </c:pt>
                <c:pt idx="156" formatCode="General">
                  <c:v>0.87217</c:v>
                </c:pt>
                <c:pt idx="157" formatCode="General">
                  <c:v>0.87287000000000003</c:v>
                </c:pt>
                <c:pt idx="158" formatCode="General">
                  <c:v>0.87287000000000003</c:v>
                </c:pt>
                <c:pt idx="159" formatCode="General">
                  <c:v>0.87287000000000003</c:v>
                </c:pt>
                <c:pt idx="160" formatCode="General">
                  <c:v>0.87287000000000003</c:v>
                </c:pt>
                <c:pt idx="161" formatCode="General">
                  <c:v>0.87355000000000005</c:v>
                </c:pt>
                <c:pt idx="162" formatCode="General">
                  <c:v>0.87460000000000004</c:v>
                </c:pt>
                <c:pt idx="163" formatCode="General">
                  <c:v>0.87575999999999998</c:v>
                </c:pt>
                <c:pt idx="164" formatCode="General">
                  <c:v>0.87585000000000002</c:v>
                </c:pt>
                <c:pt idx="165" formatCode="General">
                  <c:v>0.87661</c:v>
                </c:pt>
                <c:pt idx="166" formatCode="General">
                  <c:v>0.87661</c:v>
                </c:pt>
                <c:pt idx="167" formatCode="General">
                  <c:v>0.87661</c:v>
                </c:pt>
                <c:pt idx="168" formatCode="General">
                  <c:v>0.87661</c:v>
                </c:pt>
                <c:pt idx="169" formatCode="General">
                  <c:v>0.87661</c:v>
                </c:pt>
                <c:pt idx="170" formatCode="General">
                  <c:v>0.87661</c:v>
                </c:pt>
                <c:pt idx="171" formatCode="General">
                  <c:v>0.87661</c:v>
                </c:pt>
                <c:pt idx="172" formatCode="General">
                  <c:v>0.87661</c:v>
                </c:pt>
                <c:pt idx="173" formatCode="General">
                  <c:v>0.87661</c:v>
                </c:pt>
                <c:pt idx="174" formatCode="General">
                  <c:v>0.87665000000000004</c:v>
                </c:pt>
                <c:pt idx="175" formatCode="General">
                  <c:v>0.87665000000000004</c:v>
                </c:pt>
                <c:pt idx="176" formatCode="General">
                  <c:v>0.87665000000000004</c:v>
                </c:pt>
                <c:pt idx="177" formatCode="General">
                  <c:v>0.87665000000000004</c:v>
                </c:pt>
                <c:pt idx="178" formatCode="General">
                  <c:v>0.87766</c:v>
                </c:pt>
                <c:pt idx="179" formatCode="General">
                  <c:v>0.87853000000000003</c:v>
                </c:pt>
                <c:pt idx="180" formatCode="General">
                  <c:v>0.87878999999999996</c:v>
                </c:pt>
                <c:pt idx="181" formatCode="General">
                  <c:v>0.87909999999999999</c:v>
                </c:pt>
                <c:pt idx="182" formatCode="General">
                  <c:v>0.87924000000000002</c:v>
                </c:pt>
                <c:pt idx="183" formatCode="General">
                  <c:v>0.87995999999999996</c:v>
                </c:pt>
                <c:pt idx="184" formatCode="General">
                  <c:v>0.88078999999999996</c:v>
                </c:pt>
                <c:pt idx="185" formatCode="General">
                  <c:v>0.88114000000000003</c:v>
                </c:pt>
                <c:pt idx="186" formatCode="General">
                  <c:v>0.88139999999999996</c:v>
                </c:pt>
                <c:pt idx="187" formatCode="General">
                  <c:v>0.88139999999999996</c:v>
                </c:pt>
                <c:pt idx="188" formatCode="General">
                  <c:v>0.88139999999999996</c:v>
                </c:pt>
                <c:pt idx="189" formatCode="General">
                  <c:v>0.88156000000000001</c:v>
                </c:pt>
                <c:pt idx="190" formatCode="General">
                  <c:v>0.88156000000000001</c:v>
                </c:pt>
                <c:pt idx="191" formatCode="General">
                  <c:v>0.88156000000000001</c:v>
                </c:pt>
                <c:pt idx="192" formatCode="General">
                  <c:v>0.88180000000000003</c:v>
                </c:pt>
                <c:pt idx="193" formatCode="General">
                  <c:v>0.88180000000000003</c:v>
                </c:pt>
                <c:pt idx="194" formatCode="General">
                  <c:v>0.88388999999999995</c:v>
                </c:pt>
                <c:pt idx="195" formatCode="General">
                  <c:v>0.88499000000000005</c:v>
                </c:pt>
                <c:pt idx="196" formatCode="General">
                  <c:v>0.88614000000000004</c:v>
                </c:pt>
                <c:pt idx="197" formatCode="General">
                  <c:v>0.88614000000000004</c:v>
                </c:pt>
                <c:pt idx="198" formatCode="General">
                  <c:v>0.88614000000000004</c:v>
                </c:pt>
                <c:pt idx="199" formatCode="General">
                  <c:v>0.88680000000000003</c:v>
                </c:pt>
                <c:pt idx="200" formatCode="General">
                  <c:v>0.88736999999999999</c:v>
                </c:pt>
                <c:pt idx="201" formatCode="General">
                  <c:v>0.88783000000000001</c:v>
                </c:pt>
                <c:pt idx="202" formatCode="General">
                  <c:v>0.88783000000000001</c:v>
                </c:pt>
                <c:pt idx="203" formatCode="General">
                  <c:v>0.88783000000000001</c:v>
                </c:pt>
                <c:pt idx="204" formatCode="General">
                  <c:v>0.88907000000000003</c:v>
                </c:pt>
                <c:pt idx="205" formatCode="General">
                  <c:v>0.88907000000000003</c:v>
                </c:pt>
                <c:pt idx="206" formatCode="General">
                  <c:v>0.89085000000000003</c:v>
                </c:pt>
                <c:pt idx="207" formatCode="General">
                  <c:v>0.89088000000000001</c:v>
                </c:pt>
                <c:pt idx="208" formatCode="General">
                  <c:v>0.89088000000000001</c:v>
                </c:pt>
                <c:pt idx="209" formatCode="General">
                  <c:v>0.89088000000000001</c:v>
                </c:pt>
                <c:pt idx="210" formatCode="General">
                  <c:v>0.89295999999999998</c:v>
                </c:pt>
                <c:pt idx="211" formatCode="General">
                  <c:v>0.89298999999999995</c:v>
                </c:pt>
                <c:pt idx="212" formatCode="General">
                  <c:v>0.89298999999999995</c:v>
                </c:pt>
                <c:pt idx="213" formatCode="General">
                  <c:v>0.89329999999999998</c:v>
                </c:pt>
                <c:pt idx="214" formatCode="General">
                  <c:v>0.89329999999999998</c:v>
                </c:pt>
                <c:pt idx="215" formatCode="General">
                  <c:v>0.89366000000000001</c:v>
                </c:pt>
                <c:pt idx="216" formatCode="General">
                  <c:v>0.89370000000000005</c:v>
                </c:pt>
                <c:pt idx="217" formatCode="General">
                  <c:v>0.89529999999999998</c:v>
                </c:pt>
                <c:pt idx="218" formatCode="General">
                  <c:v>0.89539999999999997</c:v>
                </c:pt>
                <c:pt idx="219" formatCode="General">
                  <c:v>0.89549999999999996</c:v>
                </c:pt>
                <c:pt idx="220" formatCode="General">
                  <c:v>0.89563000000000004</c:v>
                </c:pt>
                <c:pt idx="221" formatCode="General">
                  <c:v>0.89563000000000004</c:v>
                </c:pt>
                <c:pt idx="222" formatCode="General">
                  <c:v>0.89636000000000005</c:v>
                </c:pt>
                <c:pt idx="223" formatCode="General">
                  <c:v>0.89654999999999996</c:v>
                </c:pt>
                <c:pt idx="224" formatCode="General">
                  <c:v>0.89666000000000001</c:v>
                </c:pt>
                <c:pt idx="225" formatCode="General">
                  <c:v>0.89775000000000005</c:v>
                </c:pt>
                <c:pt idx="226" formatCode="General">
                  <c:v>0.89775000000000005</c:v>
                </c:pt>
                <c:pt idx="227" formatCode="General">
                  <c:v>0.89775000000000005</c:v>
                </c:pt>
                <c:pt idx="228" formatCode="General">
                  <c:v>0.89775000000000005</c:v>
                </c:pt>
                <c:pt idx="229" formatCode="General">
                  <c:v>0.89775000000000005</c:v>
                </c:pt>
                <c:pt idx="230" formatCode="General">
                  <c:v>0.89824999999999999</c:v>
                </c:pt>
                <c:pt idx="231" formatCode="General">
                  <c:v>0.89881</c:v>
                </c:pt>
                <c:pt idx="232" formatCode="General">
                  <c:v>0.89881</c:v>
                </c:pt>
                <c:pt idx="233" formatCode="General">
                  <c:v>0.89897000000000005</c:v>
                </c:pt>
                <c:pt idx="234" formatCode="General">
                  <c:v>0.89949999999999997</c:v>
                </c:pt>
                <c:pt idx="235" formatCode="General">
                  <c:v>0.89975000000000005</c:v>
                </c:pt>
                <c:pt idx="236" formatCode="General">
                  <c:v>0.90029000000000003</c:v>
                </c:pt>
                <c:pt idx="237" formatCode="General">
                  <c:v>0.90029000000000003</c:v>
                </c:pt>
                <c:pt idx="238" formatCode="General">
                  <c:v>0.90037</c:v>
                </c:pt>
                <c:pt idx="239" formatCode="General">
                  <c:v>0.90037</c:v>
                </c:pt>
                <c:pt idx="240" formatCode="General">
                  <c:v>0.90037</c:v>
                </c:pt>
                <c:pt idx="241" formatCode="General">
                  <c:v>0.90037</c:v>
                </c:pt>
                <c:pt idx="242" formatCode="General">
                  <c:v>0.90069999999999995</c:v>
                </c:pt>
                <c:pt idx="243" formatCode="General">
                  <c:v>0.90092000000000005</c:v>
                </c:pt>
                <c:pt idx="244" formatCode="General">
                  <c:v>0.90095000000000003</c:v>
                </c:pt>
                <c:pt idx="245" formatCode="General">
                  <c:v>0.90107000000000004</c:v>
                </c:pt>
                <c:pt idx="246" formatCode="General">
                  <c:v>0.90129999999999999</c:v>
                </c:pt>
                <c:pt idx="247" formatCode="General">
                  <c:v>0.90129999999999999</c:v>
                </c:pt>
                <c:pt idx="248" formatCode="General">
                  <c:v>0.90134999999999998</c:v>
                </c:pt>
                <c:pt idx="249" formatCode="General">
                  <c:v>0.90219000000000005</c:v>
                </c:pt>
                <c:pt idx="250" formatCode="General">
                  <c:v>0.90219000000000005</c:v>
                </c:pt>
                <c:pt idx="251" formatCode="General">
                  <c:v>0.90219000000000005</c:v>
                </c:pt>
                <c:pt idx="252" formatCode="General">
                  <c:v>0.90246000000000004</c:v>
                </c:pt>
                <c:pt idx="253" formatCode="General">
                  <c:v>0.90246000000000004</c:v>
                </c:pt>
                <c:pt idx="254" formatCode="General">
                  <c:v>0.90251000000000003</c:v>
                </c:pt>
                <c:pt idx="255" formatCode="General">
                  <c:v>0.90278000000000003</c:v>
                </c:pt>
                <c:pt idx="256" formatCode="General">
                  <c:v>0.90298</c:v>
                </c:pt>
                <c:pt idx="257" formatCode="General">
                  <c:v>0.90315000000000001</c:v>
                </c:pt>
                <c:pt idx="258" formatCode="General">
                  <c:v>0.90390999999999999</c:v>
                </c:pt>
                <c:pt idx="259" formatCode="General">
                  <c:v>0.90390999999999999</c:v>
                </c:pt>
                <c:pt idx="260" formatCode="General">
                  <c:v>0.90434999999999999</c:v>
                </c:pt>
                <c:pt idx="261" formatCode="General">
                  <c:v>0.90476000000000001</c:v>
                </c:pt>
                <c:pt idx="262" formatCode="General">
                  <c:v>0.90476000000000001</c:v>
                </c:pt>
                <c:pt idx="263" formatCode="General">
                  <c:v>0.90476000000000001</c:v>
                </c:pt>
                <c:pt idx="264" formatCode="General">
                  <c:v>0.90512000000000004</c:v>
                </c:pt>
                <c:pt idx="265" formatCode="General">
                  <c:v>0.90512000000000004</c:v>
                </c:pt>
                <c:pt idx="266" formatCode="General">
                  <c:v>0.90512000000000004</c:v>
                </c:pt>
                <c:pt idx="267" formatCode="General">
                  <c:v>0.90512000000000004</c:v>
                </c:pt>
                <c:pt idx="268" formatCode="General">
                  <c:v>0.90512000000000004</c:v>
                </c:pt>
                <c:pt idx="269" formatCode="General">
                  <c:v>0.90512000000000004</c:v>
                </c:pt>
                <c:pt idx="270" formatCode="General">
                  <c:v>0.90512000000000004</c:v>
                </c:pt>
                <c:pt idx="271" formatCode="General">
                  <c:v>0.90512000000000004</c:v>
                </c:pt>
                <c:pt idx="272" formatCode="General">
                  <c:v>0.90512000000000004</c:v>
                </c:pt>
                <c:pt idx="273" formatCode="General">
                  <c:v>0.90527000000000002</c:v>
                </c:pt>
                <c:pt idx="274" formatCode="General">
                  <c:v>0.90561000000000003</c:v>
                </c:pt>
                <c:pt idx="275" formatCode="General">
                  <c:v>0.90598999999999996</c:v>
                </c:pt>
                <c:pt idx="276" formatCode="General">
                  <c:v>0.90627999999999997</c:v>
                </c:pt>
                <c:pt idx="277" formatCode="General">
                  <c:v>0.90646000000000004</c:v>
                </c:pt>
                <c:pt idx="278" formatCode="General">
                  <c:v>0.90664</c:v>
                </c:pt>
                <c:pt idx="279" formatCode="General">
                  <c:v>0.90664</c:v>
                </c:pt>
                <c:pt idx="280" formatCode="General">
                  <c:v>0.90664</c:v>
                </c:pt>
                <c:pt idx="281" formatCode="General">
                  <c:v>0.90664</c:v>
                </c:pt>
                <c:pt idx="282" formatCode="General">
                  <c:v>0.90730999999999995</c:v>
                </c:pt>
                <c:pt idx="283" formatCode="General">
                  <c:v>0.90844999999999998</c:v>
                </c:pt>
                <c:pt idx="284" formatCode="General">
                  <c:v>0.90861000000000003</c:v>
                </c:pt>
                <c:pt idx="285" formatCode="General">
                  <c:v>0.90864</c:v>
                </c:pt>
                <c:pt idx="286" formatCode="General">
                  <c:v>0.90888999999999998</c:v>
                </c:pt>
                <c:pt idx="287" formatCode="General">
                  <c:v>0.90900999999999998</c:v>
                </c:pt>
                <c:pt idx="288" formatCode="General">
                  <c:v>0.90903999999999996</c:v>
                </c:pt>
                <c:pt idx="289" formatCode="General">
                  <c:v>0.90952999999999995</c:v>
                </c:pt>
                <c:pt idx="290" formatCode="General">
                  <c:v>0.90986</c:v>
                </c:pt>
                <c:pt idx="291" formatCode="General">
                  <c:v>0.90986</c:v>
                </c:pt>
                <c:pt idx="292" formatCode="General">
                  <c:v>0.90986</c:v>
                </c:pt>
                <c:pt idx="293" formatCode="General">
                  <c:v>0.90986</c:v>
                </c:pt>
                <c:pt idx="294" formatCode="General">
                  <c:v>0.90986</c:v>
                </c:pt>
                <c:pt idx="295" formatCode="General">
                  <c:v>0.90986</c:v>
                </c:pt>
                <c:pt idx="296" formatCode="General">
                  <c:v>0.90986</c:v>
                </c:pt>
                <c:pt idx="297" formatCode="General">
                  <c:v>0.90986</c:v>
                </c:pt>
                <c:pt idx="298" formatCode="General">
                  <c:v>0.90986</c:v>
                </c:pt>
                <c:pt idx="299" formatCode="General">
                  <c:v>0.90986</c:v>
                </c:pt>
                <c:pt idx="300" formatCode="General">
                  <c:v>0.90986</c:v>
                </c:pt>
                <c:pt idx="301" formatCode="General">
                  <c:v>0.91</c:v>
                </c:pt>
                <c:pt idx="302" formatCode="General">
                  <c:v>0.91010000000000002</c:v>
                </c:pt>
                <c:pt idx="303" formatCode="General">
                  <c:v>0.91025999999999996</c:v>
                </c:pt>
                <c:pt idx="304" formatCode="General">
                  <c:v>0.91029000000000004</c:v>
                </c:pt>
                <c:pt idx="305" formatCode="General">
                  <c:v>0.91059000000000001</c:v>
                </c:pt>
                <c:pt idx="306" formatCode="General">
                  <c:v>0.91059000000000001</c:v>
                </c:pt>
                <c:pt idx="307" formatCode="General">
                  <c:v>0.91071000000000002</c:v>
                </c:pt>
                <c:pt idx="308" formatCode="General">
                  <c:v>0.91108</c:v>
                </c:pt>
                <c:pt idx="309" formatCode="General">
                  <c:v>0.91108</c:v>
                </c:pt>
                <c:pt idx="310" formatCode="General">
                  <c:v>0.91108</c:v>
                </c:pt>
                <c:pt idx="311" formatCode="General">
                  <c:v>0.91108</c:v>
                </c:pt>
                <c:pt idx="312" formatCode="General">
                  <c:v>0.91108</c:v>
                </c:pt>
                <c:pt idx="313" formatCode="General">
                  <c:v>0.91108</c:v>
                </c:pt>
                <c:pt idx="314" formatCode="General">
                  <c:v>0.91108</c:v>
                </c:pt>
                <c:pt idx="315" formatCode="General">
                  <c:v>0.91108</c:v>
                </c:pt>
                <c:pt idx="316" formatCode="General">
                  <c:v>0.91108</c:v>
                </c:pt>
                <c:pt idx="317" formatCode="General">
                  <c:v>0.91108</c:v>
                </c:pt>
                <c:pt idx="318" formatCode="General">
                  <c:v>0.91108</c:v>
                </c:pt>
                <c:pt idx="319" formatCode="General">
                  <c:v>0.91108</c:v>
                </c:pt>
                <c:pt idx="320" formatCode="General">
                  <c:v>0.91139000000000003</c:v>
                </c:pt>
                <c:pt idx="321" formatCode="General">
                  <c:v>0.91141000000000005</c:v>
                </c:pt>
                <c:pt idx="322" formatCode="General">
                  <c:v>0.91151000000000004</c:v>
                </c:pt>
                <c:pt idx="323" formatCode="General">
                  <c:v>0.91151000000000004</c:v>
                </c:pt>
                <c:pt idx="324" formatCode="General">
                  <c:v>0.91169999999999995</c:v>
                </c:pt>
                <c:pt idx="325" formatCode="General">
                  <c:v>0.91195000000000004</c:v>
                </c:pt>
                <c:pt idx="326" formatCode="General">
                  <c:v>0.91217999999999999</c:v>
                </c:pt>
                <c:pt idx="327" formatCode="General">
                  <c:v>0.91241000000000005</c:v>
                </c:pt>
                <c:pt idx="328" formatCode="General">
                  <c:v>0.91274999999999995</c:v>
                </c:pt>
                <c:pt idx="329" formatCode="General">
                  <c:v>0.91308</c:v>
                </c:pt>
                <c:pt idx="330" formatCode="General">
                  <c:v>0.91317000000000004</c:v>
                </c:pt>
                <c:pt idx="331" formatCode="General">
                  <c:v>0.91461000000000003</c:v>
                </c:pt>
                <c:pt idx="332" formatCode="General">
                  <c:v>0.91461000000000003</c:v>
                </c:pt>
                <c:pt idx="333" formatCode="General">
                  <c:v>0.91461000000000003</c:v>
                </c:pt>
                <c:pt idx="334" formatCode="General">
                  <c:v>0.91486999999999996</c:v>
                </c:pt>
                <c:pt idx="335" formatCode="General">
                  <c:v>0.91500999999999999</c:v>
                </c:pt>
                <c:pt idx="336" formatCode="General">
                  <c:v>0.91505000000000003</c:v>
                </c:pt>
                <c:pt idx="337" formatCode="General">
                  <c:v>0.91552999999999995</c:v>
                </c:pt>
                <c:pt idx="338" formatCode="General">
                  <c:v>0.91552999999999995</c:v>
                </c:pt>
                <c:pt idx="339" formatCode="General">
                  <c:v>0.91552999999999995</c:v>
                </c:pt>
                <c:pt idx="340" formatCode="General">
                  <c:v>0.91552999999999995</c:v>
                </c:pt>
                <c:pt idx="341" formatCode="General">
                  <c:v>0.91552999999999995</c:v>
                </c:pt>
                <c:pt idx="342" formatCode="General">
                  <c:v>0.91552999999999995</c:v>
                </c:pt>
                <c:pt idx="343" formatCode="General">
                  <c:v>0.91552999999999995</c:v>
                </c:pt>
                <c:pt idx="344" formatCode="General">
                  <c:v>0.91576000000000002</c:v>
                </c:pt>
                <c:pt idx="345" formatCode="General">
                  <c:v>0.91639999999999999</c:v>
                </c:pt>
                <c:pt idx="346" formatCode="General">
                  <c:v>0.91898000000000002</c:v>
                </c:pt>
                <c:pt idx="347" formatCode="General">
                  <c:v>0.91935</c:v>
                </c:pt>
                <c:pt idx="348" formatCode="General">
                  <c:v>0.91935</c:v>
                </c:pt>
                <c:pt idx="349" formatCode="General">
                  <c:v>0.91935</c:v>
                </c:pt>
                <c:pt idx="350" formatCode="General">
                  <c:v>0.91935</c:v>
                </c:pt>
                <c:pt idx="351" formatCode="General">
                  <c:v>0.91935</c:v>
                </c:pt>
                <c:pt idx="352" formatCode="General">
                  <c:v>0.91935</c:v>
                </c:pt>
                <c:pt idx="353" formatCode="General">
                  <c:v>0.91935</c:v>
                </c:pt>
                <c:pt idx="354" formatCode="General">
                  <c:v>0.91935</c:v>
                </c:pt>
                <c:pt idx="355" formatCode="General">
                  <c:v>0.91935</c:v>
                </c:pt>
                <c:pt idx="356" formatCode="General">
                  <c:v>0.91996999999999995</c:v>
                </c:pt>
                <c:pt idx="357" formatCode="General">
                  <c:v>0.91996999999999995</c:v>
                </c:pt>
                <c:pt idx="358" formatCode="General">
                  <c:v>0.91996999999999995</c:v>
                </c:pt>
                <c:pt idx="359" formatCode="General">
                  <c:v>0.91996999999999995</c:v>
                </c:pt>
                <c:pt idx="360" formatCode="General">
                  <c:v>0.91996999999999995</c:v>
                </c:pt>
                <c:pt idx="361" formatCode="General">
                  <c:v>0.91996999999999995</c:v>
                </c:pt>
                <c:pt idx="362" formatCode="General">
                  <c:v>0.91996999999999995</c:v>
                </c:pt>
                <c:pt idx="363" formatCode="General">
                  <c:v>0.91996999999999995</c:v>
                </c:pt>
                <c:pt idx="364" formatCode="General">
                  <c:v>0.91996999999999995</c:v>
                </c:pt>
                <c:pt idx="365" formatCode="General">
                  <c:v>0.92107000000000006</c:v>
                </c:pt>
                <c:pt idx="366" formatCode="General">
                  <c:v>0.92147999999999997</c:v>
                </c:pt>
                <c:pt idx="367" formatCode="General">
                  <c:v>0.92257999999999996</c:v>
                </c:pt>
                <c:pt idx="368" formatCode="General">
                  <c:v>0.92271999999999998</c:v>
                </c:pt>
                <c:pt idx="369" formatCode="General">
                  <c:v>0.92301</c:v>
                </c:pt>
                <c:pt idx="370" formatCode="General">
                  <c:v>0.92344999999999999</c:v>
                </c:pt>
                <c:pt idx="371" formatCode="General">
                  <c:v>0.92408999999999997</c:v>
                </c:pt>
                <c:pt idx="372" formatCode="General">
                  <c:v>0.92408999999999997</c:v>
                </c:pt>
                <c:pt idx="373" formatCode="General">
                  <c:v>0.92408999999999997</c:v>
                </c:pt>
                <c:pt idx="374" formatCode="General">
                  <c:v>0.92422000000000004</c:v>
                </c:pt>
                <c:pt idx="375" formatCode="General">
                  <c:v>0.92432000000000003</c:v>
                </c:pt>
                <c:pt idx="376" formatCode="General">
                  <c:v>0.92442000000000002</c:v>
                </c:pt>
                <c:pt idx="377" formatCode="General">
                  <c:v>0.92442000000000002</c:v>
                </c:pt>
                <c:pt idx="378" formatCode="General">
                  <c:v>0.92442000000000002</c:v>
                </c:pt>
                <c:pt idx="379" formatCode="General">
                  <c:v>0.92442000000000002</c:v>
                </c:pt>
                <c:pt idx="380" formatCode="General">
                  <c:v>0.92442000000000002</c:v>
                </c:pt>
                <c:pt idx="381" formatCode="General">
                  <c:v>0.92442000000000002</c:v>
                </c:pt>
                <c:pt idx="382" formatCode="General">
                  <c:v>0.92442000000000002</c:v>
                </c:pt>
                <c:pt idx="383" formatCode="General">
                  <c:v>0.92442000000000002</c:v>
                </c:pt>
                <c:pt idx="384" formatCode="General">
                  <c:v>0.92442000000000002</c:v>
                </c:pt>
                <c:pt idx="385" formatCode="General">
                  <c:v>0.92452999999999996</c:v>
                </c:pt>
                <c:pt idx="386" formatCode="General">
                  <c:v>0.92486000000000002</c:v>
                </c:pt>
                <c:pt idx="387" formatCode="General">
                  <c:v>0.92569000000000001</c:v>
                </c:pt>
                <c:pt idx="388" formatCode="General">
                  <c:v>0.92642000000000002</c:v>
                </c:pt>
                <c:pt idx="389" formatCode="General">
                  <c:v>0.92645999999999995</c:v>
                </c:pt>
                <c:pt idx="390" formatCode="General">
                  <c:v>0.92659999999999998</c:v>
                </c:pt>
                <c:pt idx="391" formatCode="General">
                  <c:v>0.92686999999999997</c:v>
                </c:pt>
                <c:pt idx="392" formatCode="General">
                  <c:v>0.9274</c:v>
                </c:pt>
                <c:pt idx="393" formatCode="General">
                  <c:v>0.92771000000000003</c:v>
                </c:pt>
                <c:pt idx="394" formatCode="General">
                  <c:v>0.92771000000000003</c:v>
                </c:pt>
                <c:pt idx="395" formatCode="General">
                  <c:v>0.92781000000000002</c:v>
                </c:pt>
                <c:pt idx="396" formatCode="General">
                  <c:v>0.92796999999999996</c:v>
                </c:pt>
                <c:pt idx="397" formatCode="General">
                  <c:v>0.92801</c:v>
                </c:pt>
                <c:pt idx="398" formatCode="General">
                  <c:v>0.92835000000000001</c:v>
                </c:pt>
                <c:pt idx="399" formatCode="General">
                  <c:v>0.92884</c:v>
                </c:pt>
                <c:pt idx="400" formatCode="General">
                  <c:v>0.92884</c:v>
                </c:pt>
                <c:pt idx="401" formatCode="General">
                  <c:v>0.92884</c:v>
                </c:pt>
                <c:pt idx="402" formatCode="General">
                  <c:v>0.92884</c:v>
                </c:pt>
                <c:pt idx="403" formatCode="General">
                  <c:v>0.92884</c:v>
                </c:pt>
                <c:pt idx="404" formatCode="General">
                  <c:v>0.92884</c:v>
                </c:pt>
                <c:pt idx="405" formatCode="General">
                  <c:v>0.92884</c:v>
                </c:pt>
                <c:pt idx="406" formatCode="General">
                  <c:v>0.92884</c:v>
                </c:pt>
                <c:pt idx="407" formatCode="General">
                  <c:v>0.92884</c:v>
                </c:pt>
                <c:pt idx="408" formatCode="General">
                  <c:v>0.92884</c:v>
                </c:pt>
                <c:pt idx="409" formatCode="General">
                  <c:v>0.92884</c:v>
                </c:pt>
                <c:pt idx="410" formatCode="General">
                  <c:v>0.92884</c:v>
                </c:pt>
                <c:pt idx="411" formatCode="General">
                  <c:v>0.92886999999999997</c:v>
                </c:pt>
                <c:pt idx="412" formatCode="General">
                  <c:v>0.92886999999999997</c:v>
                </c:pt>
                <c:pt idx="413" formatCode="General">
                  <c:v>0.92886999999999997</c:v>
                </c:pt>
                <c:pt idx="414" formatCode="General">
                  <c:v>0.92886999999999997</c:v>
                </c:pt>
                <c:pt idx="415" formatCode="General">
                  <c:v>0.92886999999999997</c:v>
                </c:pt>
                <c:pt idx="416" formatCode="General">
                  <c:v>0.92886999999999997</c:v>
                </c:pt>
                <c:pt idx="417" formatCode="General">
                  <c:v>0.92886999999999997</c:v>
                </c:pt>
                <c:pt idx="418" formatCode="General">
                  <c:v>0.92886999999999997</c:v>
                </c:pt>
                <c:pt idx="419" formatCode="General">
                  <c:v>0.92886999999999997</c:v>
                </c:pt>
                <c:pt idx="420" formatCode="General">
                  <c:v>0.92917000000000005</c:v>
                </c:pt>
                <c:pt idx="421" formatCode="General">
                  <c:v>0.92917000000000005</c:v>
                </c:pt>
                <c:pt idx="422" formatCode="General">
                  <c:v>0.9294</c:v>
                </c:pt>
                <c:pt idx="423" formatCode="General">
                  <c:v>0.92942000000000002</c:v>
                </c:pt>
                <c:pt idx="424" formatCode="General">
                  <c:v>0.93020000000000003</c:v>
                </c:pt>
                <c:pt idx="425" formatCode="General">
                  <c:v>0.93264999999999998</c:v>
                </c:pt>
                <c:pt idx="426" formatCode="General">
                  <c:v>0.93264999999999998</c:v>
                </c:pt>
                <c:pt idx="427" formatCode="General">
                  <c:v>0.93284999999999996</c:v>
                </c:pt>
                <c:pt idx="428" formatCode="General">
                  <c:v>0.93330999999999997</c:v>
                </c:pt>
                <c:pt idx="429" formatCode="General">
                  <c:v>0.93330999999999997</c:v>
                </c:pt>
                <c:pt idx="430" formatCode="General">
                  <c:v>0.93330999999999997</c:v>
                </c:pt>
                <c:pt idx="431" formatCode="General">
                  <c:v>0.93330999999999997</c:v>
                </c:pt>
                <c:pt idx="432" formatCode="General">
                  <c:v>0.93330999999999997</c:v>
                </c:pt>
                <c:pt idx="433" formatCode="General">
                  <c:v>0.93330999999999997</c:v>
                </c:pt>
                <c:pt idx="434" formatCode="General">
                  <c:v>0.93330999999999997</c:v>
                </c:pt>
                <c:pt idx="435" formatCode="General">
                  <c:v>0.93330999999999997</c:v>
                </c:pt>
                <c:pt idx="436" formatCode="General">
                  <c:v>0.93330999999999997</c:v>
                </c:pt>
                <c:pt idx="437" formatCode="General">
                  <c:v>0.93330999999999997</c:v>
                </c:pt>
                <c:pt idx="438" formatCode="General">
                  <c:v>0.93330999999999997</c:v>
                </c:pt>
                <c:pt idx="439" formatCode="General">
                  <c:v>0.93330999999999997</c:v>
                </c:pt>
                <c:pt idx="440" formatCode="General">
                  <c:v>0.93330999999999997</c:v>
                </c:pt>
                <c:pt idx="441" formatCode="General">
                  <c:v>0.93330999999999997</c:v>
                </c:pt>
                <c:pt idx="442" formatCode="General">
                  <c:v>0.93330999999999997</c:v>
                </c:pt>
                <c:pt idx="443" formatCode="General">
                  <c:v>0.93339000000000005</c:v>
                </c:pt>
                <c:pt idx="444" formatCode="General">
                  <c:v>0.93357999999999997</c:v>
                </c:pt>
                <c:pt idx="445" formatCode="General">
                  <c:v>0.93357999999999997</c:v>
                </c:pt>
                <c:pt idx="446" formatCode="General">
                  <c:v>0.93357999999999997</c:v>
                </c:pt>
                <c:pt idx="447" formatCode="General">
                  <c:v>0.93357999999999997</c:v>
                </c:pt>
                <c:pt idx="448" formatCode="General">
                  <c:v>0.93357999999999997</c:v>
                </c:pt>
                <c:pt idx="449" formatCode="General">
                  <c:v>0.93357999999999997</c:v>
                </c:pt>
                <c:pt idx="450" formatCode="General">
                  <c:v>0.93357999999999997</c:v>
                </c:pt>
                <c:pt idx="451" formatCode="General">
                  <c:v>0.93357999999999997</c:v>
                </c:pt>
                <c:pt idx="452" formatCode="General">
                  <c:v>0.93357999999999997</c:v>
                </c:pt>
                <c:pt idx="453" formatCode="General">
                  <c:v>0.93357999999999997</c:v>
                </c:pt>
                <c:pt idx="454" formatCode="General">
                  <c:v>0.93357999999999997</c:v>
                </c:pt>
                <c:pt idx="455" formatCode="General">
                  <c:v>0.93357999999999997</c:v>
                </c:pt>
                <c:pt idx="456" formatCode="General">
                  <c:v>0.93357999999999997</c:v>
                </c:pt>
                <c:pt idx="457" formatCode="General">
                  <c:v>0.93357999999999997</c:v>
                </c:pt>
                <c:pt idx="458" formatCode="General">
                  <c:v>0.93357999999999997</c:v>
                </c:pt>
                <c:pt idx="459" formatCode="General">
                  <c:v>0.93357999999999997</c:v>
                </c:pt>
                <c:pt idx="460" formatCode="General">
                  <c:v>0.93357999999999997</c:v>
                </c:pt>
                <c:pt idx="461" formatCode="General">
                  <c:v>0.93357999999999997</c:v>
                </c:pt>
                <c:pt idx="462" formatCode="General">
                  <c:v>0.93357999999999997</c:v>
                </c:pt>
                <c:pt idx="463" formatCode="General">
                  <c:v>0.93357999999999997</c:v>
                </c:pt>
                <c:pt idx="464" formatCode="General">
                  <c:v>0.93357999999999997</c:v>
                </c:pt>
                <c:pt idx="465" formatCode="General">
                  <c:v>0.93357999999999997</c:v>
                </c:pt>
                <c:pt idx="466" formatCode="General">
                  <c:v>0.93357999999999997</c:v>
                </c:pt>
                <c:pt idx="467" formatCode="General">
                  <c:v>0.93357999999999997</c:v>
                </c:pt>
                <c:pt idx="468" formatCode="General">
                  <c:v>0.93357999999999997</c:v>
                </c:pt>
                <c:pt idx="469" formatCode="General">
                  <c:v>0.93357999999999997</c:v>
                </c:pt>
                <c:pt idx="470" formatCode="General">
                  <c:v>0.93357999999999997</c:v>
                </c:pt>
                <c:pt idx="471" formatCode="General">
                  <c:v>0.93393999999999999</c:v>
                </c:pt>
                <c:pt idx="472" formatCode="General">
                  <c:v>0.93393999999999999</c:v>
                </c:pt>
                <c:pt idx="473" formatCode="General">
                  <c:v>0.93767999999999996</c:v>
                </c:pt>
                <c:pt idx="474" formatCode="General">
                  <c:v>0.93769999999999998</c:v>
                </c:pt>
                <c:pt idx="475" formatCode="General">
                  <c:v>0.93776000000000004</c:v>
                </c:pt>
                <c:pt idx="476" formatCode="General">
                  <c:v>0.93776000000000004</c:v>
                </c:pt>
                <c:pt idx="477" formatCode="General">
                  <c:v>0.93776000000000004</c:v>
                </c:pt>
                <c:pt idx="478" formatCode="General">
                  <c:v>0.93776000000000004</c:v>
                </c:pt>
                <c:pt idx="479" formatCode="General">
                  <c:v>0.93776000000000004</c:v>
                </c:pt>
                <c:pt idx="480" formatCode="General">
                  <c:v>0.93776000000000004</c:v>
                </c:pt>
                <c:pt idx="481" formatCode="General">
                  <c:v>0.93776000000000004</c:v>
                </c:pt>
                <c:pt idx="482" formatCode="General">
                  <c:v>0.93805000000000005</c:v>
                </c:pt>
                <c:pt idx="483" formatCode="General">
                  <c:v>0.93833</c:v>
                </c:pt>
                <c:pt idx="484" formatCode="General">
                  <c:v>0.93833</c:v>
                </c:pt>
                <c:pt idx="485" formatCode="General">
                  <c:v>0.93833</c:v>
                </c:pt>
                <c:pt idx="486" formatCode="General">
                  <c:v>0.93833</c:v>
                </c:pt>
                <c:pt idx="487" formatCode="General">
                  <c:v>0.93833</c:v>
                </c:pt>
                <c:pt idx="488" formatCode="General">
                  <c:v>0.93833</c:v>
                </c:pt>
                <c:pt idx="489" formatCode="General">
                  <c:v>0.93833</c:v>
                </c:pt>
                <c:pt idx="490" formatCode="General">
                  <c:v>0.93833</c:v>
                </c:pt>
                <c:pt idx="491" formatCode="General">
                  <c:v>0.93833</c:v>
                </c:pt>
                <c:pt idx="492" formatCode="General">
                  <c:v>0.93833</c:v>
                </c:pt>
                <c:pt idx="493" formatCode="General">
                  <c:v>0.93833</c:v>
                </c:pt>
                <c:pt idx="494" formatCode="General">
                  <c:v>0.93833</c:v>
                </c:pt>
                <c:pt idx="495" formatCode="General">
                  <c:v>0.93833</c:v>
                </c:pt>
                <c:pt idx="496" formatCode="General">
                  <c:v>0.93833</c:v>
                </c:pt>
                <c:pt idx="497" formatCode="General">
                  <c:v>0.93845999999999996</c:v>
                </c:pt>
                <c:pt idx="498" formatCode="General">
                  <c:v>0.93962000000000001</c:v>
                </c:pt>
                <c:pt idx="499" formatCode="General">
                  <c:v>0.94047000000000003</c:v>
                </c:pt>
                <c:pt idx="500" formatCode="General">
                  <c:v>0.94194</c:v>
                </c:pt>
                <c:pt idx="501" formatCode="General">
                  <c:v>0.94220000000000004</c:v>
                </c:pt>
                <c:pt idx="502" formatCode="General">
                  <c:v>0.94220000000000004</c:v>
                </c:pt>
                <c:pt idx="503" formatCode="General">
                  <c:v>0.94220000000000004</c:v>
                </c:pt>
                <c:pt idx="504" formatCode="General">
                  <c:v>0.94220000000000004</c:v>
                </c:pt>
                <c:pt idx="505" formatCode="General">
                  <c:v>0.94220000000000004</c:v>
                </c:pt>
                <c:pt idx="506" formatCode="General">
                  <c:v>0.94220000000000004</c:v>
                </c:pt>
                <c:pt idx="507" formatCode="General">
                  <c:v>0.94220000000000004</c:v>
                </c:pt>
                <c:pt idx="508" formatCode="General">
                  <c:v>0.94220000000000004</c:v>
                </c:pt>
                <c:pt idx="509" formatCode="General">
                  <c:v>0.94220000000000004</c:v>
                </c:pt>
                <c:pt idx="510" formatCode="General">
                  <c:v>0.94220000000000004</c:v>
                </c:pt>
                <c:pt idx="511" formatCode="General">
                  <c:v>0.94220000000000004</c:v>
                </c:pt>
                <c:pt idx="512" formatCode="General">
                  <c:v>0.94238</c:v>
                </c:pt>
                <c:pt idx="513" formatCode="General">
                  <c:v>0.94255999999999995</c:v>
                </c:pt>
                <c:pt idx="514" formatCode="General">
                  <c:v>0.94294999999999995</c:v>
                </c:pt>
                <c:pt idx="515" formatCode="General">
                  <c:v>0.94306999999999996</c:v>
                </c:pt>
                <c:pt idx="516" formatCode="General">
                  <c:v>0.94306999999999996</c:v>
                </c:pt>
                <c:pt idx="517" formatCode="General">
                  <c:v>0.94306999999999996</c:v>
                </c:pt>
                <c:pt idx="518" formatCode="General">
                  <c:v>0.94306999999999996</c:v>
                </c:pt>
                <c:pt idx="519" formatCode="General">
                  <c:v>0.94306999999999996</c:v>
                </c:pt>
                <c:pt idx="520" formatCode="General">
                  <c:v>0.94306999999999996</c:v>
                </c:pt>
                <c:pt idx="521" formatCode="General">
                  <c:v>0.94306999999999996</c:v>
                </c:pt>
                <c:pt idx="522" formatCode="General">
                  <c:v>0.94306999999999996</c:v>
                </c:pt>
                <c:pt idx="523" formatCode="General">
                  <c:v>0.94306999999999996</c:v>
                </c:pt>
                <c:pt idx="524" formatCode="General">
                  <c:v>0.94306999999999996</c:v>
                </c:pt>
                <c:pt idx="525" formatCode="General">
                  <c:v>0.94306999999999996</c:v>
                </c:pt>
                <c:pt idx="526" formatCode="General">
                  <c:v>0.94306999999999996</c:v>
                </c:pt>
                <c:pt idx="527" formatCode="General">
                  <c:v>0.94306999999999996</c:v>
                </c:pt>
                <c:pt idx="528" formatCode="General">
                  <c:v>0.94306999999999996</c:v>
                </c:pt>
                <c:pt idx="529" formatCode="General">
                  <c:v>0.94306999999999996</c:v>
                </c:pt>
                <c:pt idx="530" formatCode="General">
                  <c:v>0.94306999999999996</c:v>
                </c:pt>
                <c:pt idx="531" formatCode="General">
                  <c:v>0.94391000000000003</c:v>
                </c:pt>
                <c:pt idx="532" formatCode="General">
                  <c:v>0.94413000000000002</c:v>
                </c:pt>
                <c:pt idx="533" formatCode="General">
                  <c:v>0.94427000000000005</c:v>
                </c:pt>
                <c:pt idx="534" formatCode="General">
                  <c:v>0.94427000000000005</c:v>
                </c:pt>
                <c:pt idx="535" formatCode="General">
                  <c:v>0.94474999999999998</c:v>
                </c:pt>
                <c:pt idx="536" formatCode="General">
                  <c:v>0.94489000000000001</c:v>
                </c:pt>
                <c:pt idx="537" formatCode="General">
                  <c:v>0.94528000000000001</c:v>
                </c:pt>
                <c:pt idx="538" formatCode="General">
                  <c:v>0.94532000000000005</c:v>
                </c:pt>
                <c:pt idx="539" formatCode="General">
                  <c:v>0.94542999999999999</c:v>
                </c:pt>
                <c:pt idx="540" formatCode="General">
                  <c:v>0.94640999999999997</c:v>
                </c:pt>
                <c:pt idx="541" formatCode="General">
                  <c:v>0.94640999999999997</c:v>
                </c:pt>
                <c:pt idx="542" formatCode="General">
                  <c:v>0.94655999999999996</c:v>
                </c:pt>
                <c:pt idx="543" formatCode="General">
                  <c:v>0.94659000000000004</c:v>
                </c:pt>
                <c:pt idx="544" formatCode="General">
                  <c:v>0.94664999999999999</c:v>
                </c:pt>
                <c:pt idx="545" formatCode="General">
                  <c:v>0.94664999999999999</c:v>
                </c:pt>
                <c:pt idx="546" formatCode="General">
                  <c:v>0.94664999999999999</c:v>
                </c:pt>
                <c:pt idx="547" formatCode="General">
                  <c:v>0.94664999999999999</c:v>
                </c:pt>
                <c:pt idx="548" formatCode="General">
                  <c:v>0.94664999999999999</c:v>
                </c:pt>
                <c:pt idx="549" formatCode="General">
                  <c:v>0.94664999999999999</c:v>
                </c:pt>
                <c:pt idx="550" formatCode="General">
                  <c:v>0.94664999999999999</c:v>
                </c:pt>
                <c:pt idx="551" formatCode="General">
                  <c:v>0.94664999999999999</c:v>
                </c:pt>
                <c:pt idx="552" formatCode="General">
                  <c:v>0.94664999999999999</c:v>
                </c:pt>
                <c:pt idx="553" formatCode="General">
                  <c:v>0.94664999999999999</c:v>
                </c:pt>
                <c:pt idx="554" formatCode="General">
                  <c:v>0.94664999999999999</c:v>
                </c:pt>
                <c:pt idx="555" formatCode="General">
                  <c:v>0.94664999999999999</c:v>
                </c:pt>
                <c:pt idx="556" formatCode="General">
                  <c:v>0.94664999999999999</c:v>
                </c:pt>
                <c:pt idx="557" formatCode="General">
                  <c:v>0.94664999999999999</c:v>
                </c:pt>
                <c:pt idx="558" formatCode="General">
                  <c:v>0.94669000000000003</c:v>
                </c:pt>
                <c:pt idx="559" formatCode="General">
                  <c:v>0.94716999999999996</c:v>
                </c:pt>
                <c:pt idx="560" formatCode="General">
                  <c:v>0.94774999999999998</c:v>
                </c:pt>
                <c:pt idx="561" formatCode="General">
                  <c:v>0.94774999999999998</c:v>
                </c:pt>
                <c:pt idx="562" formatCode="General">
                  <c:v>0.94781000000000004</c:v>
                </c:pt>
                <c:pt idx="563" formatCode="General">
                  <c:v>0.94781000000000004</c:v>
                </c:pt>
                <c:pt idx="564" formatCode="General">
                  <c:v>0.94781000000000004</c:v>
                </c:pt>
                <c:pt idx="565" formatCode="General">
                  <c:v>0.94781000000000004</c:v>
                </c:pt>
                <c:pt idx="566" formatCode="General">
                  <c:v>0.94781000000000004</c:v>
                </c:pt>
                <c:pt idx="567" formatCode="General">
                  <c:v>0.94781000000000004</c:v>
                </c:pt>
                <c:pt idx="568" formatCode="General">
                  <c:v>0.94781000000000004</c:v>
                </c:pt>
                <c:pt idx="569" formatCode="General">
                  <c:v>0.94781000000000004</c:v>
                </c:pt>
                <c:pt idx="570" formatCode="General">
                  <c:v>0.94781000000000004</c:v>
                </c:pt>
                <c:pt idx="571" formatCode="General">
                  <c:v>0.94781000000000004</c:v>
                </c:pt>
                <c:pt idx="572" formatCode="General">
                  <c:v>0.94803000000000004</c:v>
                </c:pt>
                <c:pt idx="573" formatCode="General">
                  <c:v>0.94845000000000002</c:v>
                </c:pt>
                <c:pt idx="574" formatCode="General">
                  <c:v>0.94882</c:v>
                </c:pt>
                <c:pt idx="575" formatCode="General">
                  <c:v>0.94891000000000003</c:v>
                </c:pt>
                <c:pt idx="576" formatCode="General">
                  <c:v>0.94891000000000003</c:v>
                </c:pt>
                <c:pt idx="577" formatCode="General">
                  <c:v>0.94891000000000003</c:v>
                </c:pt>
                <c:pt idx="578" formatCode="General">
                  <c:v>0.94891000000000003</c:v>
                </c:pt>
                <c:pt idx="579" formatCode="General">
                  <c:v>0.94891000000000003</c:v>
                </c:pt>
                <c:pt idx="580" formatCode="General">
                  <c:v>0.94943999999999995</c:v>
                </c:pt>
                <c:pt idx="581" formatCode="General">
                  <c:v>0.94972000000000001</c:v>
                </c:pt>
                <c:pt idx="582" formatCode="General">
                  <c:v>0.95006999999999997</c:v>
                </c:pt>
                <c:pt idx="583" formatCode="General">
                  <c:v>0.95013999999999998</c:v>
                </c:pt>
                <c:pt idx="584" formatCode="General">
                  <c:v>0.95021999999999995</c:v>
                </c:pt>
                <c:pt idx="585" formatCode="General">
                  <c:v>0.95091999999999999</c:v>
                </c:pt>
                <c:pt idx="586" formatCode="General">
                  <c:v>0.95109999999999995</c:v>
                </c:pt>
                <c:pt idx="587" formatCode="General">
                  <c:v>0.95109999999999995</c:v>
                </c:pt>
                <c:pt idx="588" formatCode="General">
                  <c:v>0.95109999999999995</c:v>
                </c:pt>
                <c:pt idx="589" formatCode="General">
                  <c:v>0.95109999999999995</c:v>
                </c:pt>
                <c:pt idx="590" formatCode="General">
                  <c:v>0.95109999999999995</c:v>
                </c:pt>
                <c:pt idx="591" formatCode="General">
                  <c:v>0.95109999999999995</c:v>
                </c:pt>
                <c:pt idx="592" formatCode="General">
                  <c:v>0.95109999999999995</c:v>
                </c:pt>
                <c:pt idx="593" formatCode="General">
                  <c:v>0.95109999999999995</c:v>
                </c:pt>
                <c:pt idx="594" formatCode="General">
                  <c:v>0.95109999999999995</c:v>
                </c:pt>
                <c:pt idx="595" formatCode="General">
                  <c:v>0.95109999999999995</c:v>
                </c:pt>
                <c:pt idx="596" formatCode="General">
                  <c:v>0.95109999999999995</c:v>
                </c:pt>
                <c:pt idx="597" formatCode="General">
                  <c:v>0.95109999999999995</c:v>
                </c:pt>
                <c:pt idx="598" formatCode="General">
                  <c:v>0.95109999999999995</c:v>
                </c:pt>
                <c:pt idx="599" formatCode="General">
                  <c:v>0.95109999999999995</c:v>
                </c:pt>
                <c:pt idx="600" formatCode="General">
                  <c:v>0.95109999999999995</c:v>
                </c:pt>
                <c:pt idx="601" formatCode="General">
                  <c:v>0.95109999999999995</c:v>
                </c:pt>
                <c:pt idx="602" formatCode="General">
                  <c:v>0.95109999999999995</c:v>
                </c:pt>
                <c:pt idx="603" formatCode="General">
                  <c:v>0.95109999999999995</c:v>
                </c:pt>
                <c:pt idx="604" formatCode="General">
                  <c:v>0.95109999999999995</c:v>
                </c:pt>
                <c:pt idx="605" formatCode="General">
                  <c:v>0.95109999999999995</c:v>
                </c:pt>
                <c:pt idx="606" formatCode="General">
                  <c:v>0.95109999999999995</c:v>
                </c:pt>
                <c:pt idx="607" formatCode="General">
                  <c:v>0.95109999999999995</c:v>
                </c:pt>
                <c:pt idx="608" formatCode="General">
                  <c:v>0.95109999999999995</c:v>
                </c:pt>
                <c:pt idx="609" formatCode="General">
                  <c:v>0.95109999999999995</c:v>
                </c:pt>
                <c:pt idx="610" formatCode="General">
                  <c:v>0.95109999999999995</c:v>
                </c:pt>
                <c:pt idx="611" formatCode="General">
                  <c:v>0.95116999999999996</c:v>
                </c:pt>
                <c:pt idx="612" formatCode="General">
                  <c:v>0.95238999999999996</c:v>
                </c:pt>
                <c:pt idx="613" formatCode="General">
                  <c:v>0.95245999999999997</c:v>
                </c:pt>
                <c:pt idx="614" formatCode="General">
                  <c:v>0.95252999999999999</c:v>
                </c:pt>
                <c:pt idx="615" formatCode="General">
                  <c:v>0.95255999999999996</c:v>
                </c:pt>
                <c:pt idx="616" formatCode="General">
                  <c:v>0.95255999999999996</c:v>
                </c:pt>
                <c:pt idx="617" formatCode="General">
                  <c:v>0.95255999999999996</c:v>
                </c:pt>
                <c:pt idx="618" formatCode="General">
                  <c:v>0.95255999999999996</c:v>
                </c:pt>
                <c:pt idx="619" formatCode="General">
                  <c:v>0.95255999999999996</c:v>
                </c:pt>
                <c:pt idx="620" formatCode="General">
                  <c:v>0.95255999999999996</c:v>
                </c:pt>
                <c:pt idx="621" formatCode="General">
                  <c:v>0.95328000000000002</c:v>
                </c:pt>
                <c:pt idx="622" formatCode="General">
                  <c:v>0.95355000000000001</c:v>
                </c:pt>
                <c:pt idx="623" formatCode="General">
                  <c:v>0.95355000000000001</c:v>
                </c:pt>
                <c:pt idx="624" formatCode="General">
                  <c:v>0.95355000000000001</c:v>
                </c:pt>
                <c:pt idx="625" formatCode="General">
                  <c:v>0.95355000000000001</c:v>
                </c:pt>
                <c:pt idx="626" formatCode="General">
                  <c:v>0.95355000000000001</c:v>
                </c:pt>
                <c:pt idx="627" formatCode="General">
                  <c:v>0.95355000000000001</c:v>
                </c:pt>
                <c:pt idx="628" formatCode="General">
                  <c:v>0.95379000000000003</c:v>
                </c:pt>
                <c:pt idx="629" formatCode="General">
                  <c:v>0.95387999999999995</c:v>
                </c:pt>
                <c:pt idx="630" formatCode="General">
                  <c:v>0.95443999999999996</c:v>
                </c:pt>
                <c:pt idx="631" formatCode="General">
                  <c:v>0.95470999999999995</c:v>
                </c:pt>
                <c:pt idx="632" formatCode="General">
                  <c:v>0.95472000000000001</c:v>
                </c:pt>
                <c:pt idx="633" formatCode="General">
                  <c:v>0.95504999999999995</c:v>
                </c:pt>
                <c:pt idx="634" formatCode="General">
                  <c:v>0.95513000000000003</c:v>
                </c:pt>
                <c:pt idx="635" formatCode="General">
                  <c:v>0.95513000000000003</c:v>
                </c:pt>
                <c:pt idx="636" formatCode="General">
                  <c:v>0.95521999999999996</c:v>
                </c:pt>
                <c:pt idx="637" formatCode="General">
                  <c:v>0.95523999999999998</c:v>
                </c:pt>
                <c:pt idx="638" formatCode="General">
                  <c:v>0.95543999999999996</c:v>
                </c:pt>
                <c:pt idx="639" formatCode="General">
                  <c:v>0.95553999999999994</c:v>
                </c:pt>
                <c:pt idx="640" formatCode="General">
                  <c:v>0.95553999999999994</c:v>
                </c:pt>
                <c:pt idx="641" formatCode="General">
                  <c:v>0.95553999999999994</c:v>
                </c:pt>
                <c:pt idx="642" formatCode="General">
                  <c:v>0.95553999999999994</c:v>
                </c:pt>
                <c:pt idx="643" formatCode="General">
                  <c:v>0.95553999999999994</c:v>
                </c:pt>
                <c:pt idx="644" formatCode="General">
                  <c:v>0.95553999999999994</c:v>
                </c:pt>
                <c:pt idx="645" formatCode="General">
                  <c:v>0.95553999999999994</c:v>
                </c:pt>
                <c:pt idx="646" formatCode="General">
                  <c:v>0.95553999999999994</c:v>
                </c:pt>
                <c:pt idx="647" formatCode="General">
                  <c:v>0.95553999999999994</c:v>
                </c:pt>
                <c:pt idx="648" formatCode="General">
                  <c:v>0.95553999999999994</c:v>
                </c:pt>
                <c:pt idx="649" formatCode="General">
                  <c:v>0.95553999999999994</c:v>
                </c:pt>
                <c:pt idx="650" formatCode="General">
                  <c:v>0.95553999999999994</c:v>
                </c:pt>
                <c:pt idx="651" formatCode="General">
                  <c:v>0.95553999999999994</c:v>
                </c:pt>
                <c:pt idx="652" formatCode="General">
                  <c:v>0.95553999999999994</c:v>
                </c:pt>
                <c:pt idx="653" formatCode="General">
                  <c:v>0.95553999999999994</c:v>
                </c:pt>
                <c:pt idx="654" formatCode="General">
                  <c:v>0.95553999999999994</c:v>
                </c:pt>
                <c:pt idx="655" formatCode="General">
                  <c:v>0.95553999999999994</c:v>
                </c:pt>
                <c:pt idx="656" formatCode="General">
                  <c:v>0.95553999999999994</c:v>
                </c:pt>
                <c:pt idx="657" formatCode="General">
                  <c:v>0.95553999999999994</c:v>
                </c:pt>
                <c:pt idx="658" formatCode="General">
                  <c:v>0.95553999999999994</c:v>
                </c:pt>
                <c:pt idx="659" formatCode="General">
                  <c:v>0.95553999999999994</c:v>
                </c:pt>
                <c:pt idx="660" formatCode="General">
                  <c:v>0.95553999999999994</c:v>
                </c:pt>
                <c:pt idx="661" formatCode="General">
                  <c:v>0.95553999999999994</c:v>
                </c:pt>
                <c:pt idx="662" formatCode="General">
                  <c:v>0.95553999999999994</c:v>
                </c:pt>
                <c:pt idx="663" formatCode="General">
                  <c:v>0.95553999999999994</c:v>
                </c:pt>
                <c:pt idx="664" formatCode="General">
                  <c:v>0.95553999999999994</c:v>
                </c:pt>
                <c:pt idx="665" formatCode="General">
                  <c:v>0.95586000000000004</c:v>
                </c:pt>
                <c:pt idx="666" formatCode="General">
                  <c:v>0.95638000000000001</c:v>
                </c:pt>
                <c:pt idx="667" formatCode="General">
                  <c:v>0.95638000000000001</c:v>
                </c:pt>
                <c:pt idx="668" formatCode="General">
                  <c:v>0.95638000000000001</c:v>
                </c:pt>
                <c:pt idx="669" formatCode="General">
                  <c:v>0.95638000000000001</c:v>
                </c:pt>
                <c:pt idx="670" formatCode="General">
                  <c:v>0.95650999999999997</c:v>
                </c:pt>
                <c:pt idx="671" formatCode="General">
                  <c:v>0.95662999999999998</c:v>
                </c:pt>
                <c:pt idx="672" formatCode="General">
                  <c:v>0.95698000000000005</c:v>
                </c:pt>
                <c:pt idx="673" formatCode="General">
                  <c:v>0.95704</c:v>
                </c:pt>
                <c:pt idx="674" formatCode="General">
                  <c:v>0.95704</c:v>
                </c:pt>
                <c:pt idx="675" formatCode="General">
                  <c:v>0.95716000000000001</c:v>
                </c:pt>
                <c:pt idx="676" formatCode="General">
                  <c:v>0.95730000000000004</c:v>
                </c:pt>
                <c:pt idx="677" formatCode="General">
                  <c:v>0.95730000000000004</c:v>
                </c:pt>
                <c:pt idx="678" formatCode="General">
                  <c:v>0.95730000000000004</c:v>
                </c:pt>
                <c:pt idx="679" formatCode="General">
                  <c:v>0.95730000000000004</c:v>
                </c:pt>
                <c:pt idx="680" formatCode="General">
                  <c:v>0.95730000000000004</c:v>
                </c:pt>
                <c:pt idx="681" formatCode="General">
                  <c:v>0.95730000000000004</c:v>
                </c:pt>
                <c:pt idx="682" formatCode="General">
                  <c:v>0.95730000000000004</c:v>
                </c:pt>
                <c:pt idx="683" formatCode="General">
                  <c:v>0.95730000000000004</c:v>
                </c:pt>
                <c:pt idx="684" formatCode="General">
                  <c:v>0.95730000000000004</c:v>
                </c:pt>
                <c:pt idx="685" formatCode="General">
                  <c:v>0.95730000000000004</c:v>
                </c:pt>
                <c:pt idx="686" formatCode="General">
                  <c:v>0.95730000000000004</c:v>
                </c:pt>
                <c:pt idx="687" formatCode="General">
                  <c:v>0.95730000000000004</c:v>
                </c:pt>
                <c:pt idx="688" formatCode="General">
                  <c:v>0.95730000000000004</c:v>
                </c:pt>
                <c:pt idx="689" formatCode="General">
                  <c:v>0.95730000000000004</c:v>
                </c:pt>
                <c:pt idx="690" formatCode="General">
                  <c:v>0.95731999999999995</c:v>
                </c:pt>
                <c:pt idx="691" formatCode="General">
                  <c:v>0.95759000000000005</c:v>
                </c:pt>
                <c:pt idx="692" formatCode="General">
                  <c:v>0.95782</c:v>
                </c:pt>
                <c:pt idx="693" formatCode="General">
                  <c:v>0.95786000000000004</c:v>
                </c:pt>
                <c:pt idx="694" formatCode="General">
                  <c:v>0.95794000000000001</c:v>
                </c:pt>
                <c:pt idx="695" formatCode="General">
                  <c:v>0.95820000000000005</c:v>
                </c:pt>
                <c:pt idx="696" formatCode="General">
                  <c:v>0.95820000000000005</c:v>
                </c:pt>
                <c:pt idx="697" formatCode="General">
                  <c:v>0.95820000000000005</c:v>
                </c:pt>
                <c:pt idx="698" formatCode="General">
                  <c:v>0.95820000000000005</c:v>
                </c:pt>
                <c:pt idx="699" formatCode="General">
                  <c:v>0.95820000000000005</c:v>
                </c:pt>
                <c:pt idx="700" formatCode="General">
                  <c:v>0.95820000000000005</c:v>
                </c:pt>
                <c:pt idx="701" formatCode="General">
                  <c:v>0.95820000000000005</c:v>
                </c:pt>
                <c:pt idx="702" formatCode="General">
                  <c:v>0.95820000000000005</c:v>
                </c:pt>
                <c:pt idx="703" formatCode="General">
                  <c:v>0.95872000000000002</c:v>
                </c:pt>
                <c:pt idx="704" formatCode="General">
                  <c:v>0.95887</c:v>
                </c:pt>
                <c:pt idx="705" formatCode="General">
                  <c:v>0.95887</c:v>
                </c:pt>
                <c:pt idx="706" formatCode="General">
                  <c:v>0.95908000000000004</c:v>
                </c:pt>
                <c:pt idx="707" formatCode="General">
                  <c:v>0.95935999999999999</c:v>
                </c:pt>
                <c:pt idx="708" formatCode="General">
                  <c:v>0.95972999999999997</c:v>
                </c:pt>
                <c:pt idx="709" formatCode="General">
                  <c:v>0.95999000000000001</c:v>
                </c:pt>
                <c:pt idx="710" formatCode="General">
                  <c:v>0.95999000000000001</c:v>
                </c:pt>
                <c:pt idx="711" formatCode="General">
                  <c:v>0.95999000000000001</c:v>
                </c:pt>
                <c:pt idx="712" formatCode="General">
                  <c:v>0.95999000000000001</c:v>
                </c:pt>
                <c:pt idx="713" formatCode="General">
                  <c:v>0.95999000000000001</c:v>
                </c:pt>
                <c:pt idx="714" formatCode="General">
                  <c:v>0.95999000000000001</c:v>
                </c:pt>
                <c:pt idx="715" formatCode="General">
                  <c:v>0.95999000000000001</c:v>
                </c:pt>
                <c:pt idx="716" formatCode="General">
                  <c:v>0.95999000000000001</c:v>
                </c:pt>
                <c:pt idx="717" formatCode="General">
                  <c:v>0.95999000000000001</c:v>
                </c:pt>
                <c:pt idx="718" formatCode="General">
                  <c:v>0.95999000000000001</c:v>
                </c:pt>
                <c:pt idx="719" formatCode="General">
                  <c:v>0.95999000000000001</c:v>
                </c:pt>
                <c:pt idx="720" formatCode="General">
                  <c:v>0.95999000000000001</c:v>
                </c:pt>
                <c:pt idx="721" formatCode="General">
                  <c:v>0.95999000000000001</c:v>
                </c:pt>
                <c:pt idx="722" formatCode="General">
                  <c:v>0.95999000000000001</c:v>
                </c:pt>
                <c:pt idx="723" formatCode="General">
                  <c:v>0.95999000000000001</c:v>
                </c:pt>
                <c:pt idx="724" formatCode="General">
                  <c:v>0.95999000000000001</c:v>
                </c:pt>
                <c:pt idx="725" formatCode="General">
                  <c:v>0.95999000000000001</c:v>
                </c:pt>
                <c:pt idx="726" formatCode="General">
                  <c:v>0.95999000000000001</c:v>
                </c:pt>
                <c:pt idx="727" formatCode="General">
                  <c:v>0.95999000000000001</c:v>
                </c:pt>
                <c:pt idx="728" formatCode="General">
                  <c:v>0.95999000000000001</c:v>
                </c:pt>
                <c:pt idx="729" formatCode="General">
                  <c:v>0.95999000000000001</c:v>
                </c:pt>
                <c:pt idx="730" formatCode="General">
                  <c:v>0.95999000000000001</c:v>
                </c:pt>
                <c:pt idx="731" formatCode="General">
                  <c:v>0.96052000000000004</c:v>
                </c:pt>
                <c:pt idx="732" formatCode="General">
                  <c:v>0.96052000000000004</c:v>
                </c:pt>
                <c:pt idx="733" formatCode="General">
                  <c:v>0.96135999999999999</c:v>
                </c:pt>
                <c:pt idx="734" formatCode="General">
                  <c:v>0.96135999999999999</c:v>
                </c:pt>
                <c:pt idx="735" formatCode="General">
                  <c:v>0.96135999999999999</c:v>
                </c:pt>
                <c:pt idx="736" formatCode="General">
                  <c:v>0.96167999999999998</c:v>
                </c:pt>
                <c:pt idx="737" formatCode="General">
                  <c:v>0.96184999999999998</c:v>
                </c:pt>
                <c:pt idx="738" formatCode="General">
                  <c:v>0.96204999999999996</c:v>
                </c:pt>
                <c:pt idx="739" formatCode="General">
                  <c:v>0.96204999999999996</c:v>
                </c:pt>
                <c:pt idx="740" formatCode="General">
                  <c:v>0.96204999999999996</c:v>
                </c:pt>
                <c:pt idx="741" formatCode="General">
                  <c:v>0.96204999999999996</c:v>
                </c:pt>
                <c:pt idx="742" formatCode="General">
                  <c:v>0.96204999999999996</c:v>
                </c:pt>
                <c:pt idx="743" formatCode="General">
                  <c:v>0.96204999999999996</c:v>
                </c:pt>
                <c:pt idx="744" formatCode="General">
                  <c:v>0.96204999999999996</c:v>
                </c:pt>
                <c:pt idx="745" formatCode="General">
                  <c:v>0.96204999999999996</c:v>
                </c:pt>
                <c:pt idx="746" formatCode="General">
                  <c:v>0.96204999999999996</c:v>
                </c:pt>
                <c:pt idx="747" formatCode="General">
                  <c:v>0.96204999999999996</c:v>
                </c:pt>
                <c:pt idx="748" formatCode="General">
                  <c:v>0.96204999999999996</c:v>
                </c:pt>
                <c:pt idx="749" formatCode="General">
                  <c:v>0.96204999999999996</c:v>
                </c:pt>
                <c:pt idx="750" formatCode="General">
                  <c:v>0.96209</c:v>
                </c:pt>
                <c:pt idx="751" formatCode="General">
                  <c:v>0.96255000000000002</c:v>
                </c:pt>
                <c:pt idx="752" formatCode="General">
                  <c:v>0.96260999999999997</c:v>
                </c:pt>
                <c:pt idx="753" formatCode="General">
                  <c:v>0.96284000000000003</c:v>
                </c:pt>
                <c:pt idx="754" formatCode="General">
                  <c:v>0.96311999999999998</c:v>
                </c:pt>
                <c:pt idx="755" formatCode="General">
                  <c:v>0.96318000000000004</c:v>
                </c:pt>
                <c:pt idx="756" formatCode="General">
                  <c:v>0.96353</c:v>
                </c:pt>
                <c:pt idx="757" formatCode="General">
                  <c:v>0.96375999999999995</c:v>
                </c:pt>
                <c:pt idx="758" formatCode="General">
                  <c:v>0.96380999999999994</c:v>
                </c:pt>
                <c:pt idx="759" formatCode="General">
                  <c:v>0.96384999999999998</c:v>
                </c:pt>
                <c:pt idx="760" formatCode="General">
                  <c:v>0.96399999999999997</c:v>
                </c:pt>
                <c:pt idx="761" formatCode="General">
                  <c:v>0.96399999999999997</c:v>
                </c:pt>
                <c:pt idx="762" formatCode="General">
                  <c:v>0.96399999999999997</c:v>
                </c:pt>
                <c:pt idx="763" formatCode="General">
                  <c:v>0.96399999999999997</c:v>
                </c:pt>
                <c:pt idx="764" formatCode="General">
                  <c:v>0.96409</c:v>
                </c:pt>
                <c:pt idx="765" formatCode="General">
                  <c:v>0.96426000000000001</c:v>
                </c:pt>
                <c:pt idx="766" formatCode="General">
                  <c:v>0.96440999999999999</c:v>
                </c:pt>
                <c:pt idx="767" formatCode="General">
                  <c:v>0.96443000000000001</c:v>
                </c:pt>
                <c:pt idx="768" formatCode="General">
                  <c:v>0.96443000000000001</c:v>
                </c:pt>
                <c:pt idx="769" formatCode="General">
                  <c:v>0.96443000000000001</c:v>
                </c:pt>
                <c:pt idx="770" formatCode="General">
                  <c:v>0.96443000000000001</c:v>
                </c:pt>
                <c:pt idx="771" formatCode="General">
                  <c:v>0.96443000000000001</c:v>
                </c:pt>
                <c:pt idx="772" formatCode="General">
                  <c:v>0.96443000000000001</c:v>
                </c:pt>
                <c:pt idx="773" formatCode="General">
                  <c:v>0.96443000000000001</c:v>
                </c:pt>
                <c:pt idx="774" formatCode="General">
                  <c:v>0.96443000000000001</c:v>
                </c:pt>
                <c:pt idx="775" formatCode="General">
                  <c:v>0.96443000000000001</c:v>
                </c:pt>
                <c:pt idx="776" formatCode="General">
                  <c:v>0.96443000000000001</c:v>
                </c:pt>
                <c:pt idx="777" formatCode="General">
                  <c:v>0.96443000000000001</c:v>
                </c:pt>
                <c:pt idx="778" formatCode="General">
                  <c:v>0.96443000000000001</c:v>
                </c:pt>
                <c:pt idx="779" formatCode="General">
                  <c:v>0.96443000000000001</c:v>
                </c:pt>
                <c:pt idx="780" formatCode="General">
                  <c:v>0.96443000000000001</c:v>
                </c:pt>
                <c:pt idx="781" formatCode="General">
                  <c:v>0.96443000000000001</c:v>
                </c:pt>
                <c:pt idx="782" formatCode="General">
                  <c:v>0.96443000000000001</c:v>
                </c:pt>
                <c:pt idx="783" formatCode="General">
                  <c:v>0.96443000000000001</c:v>
                </c:pt>
                <c:pt idx="784" formatCode="General">
                  <c:v>0.96443000000000001</c:v>
                </c:pt>
                <c:pt idx="785" formatCode="General">
                  <c:v>0.96443000000000001</c:v>
                </c:pt>
                <c:pt idx="786" formatCode="General">
                  <c:v>0.96443000000000001</c:v>
                </c:pt>
                <c:pt idx="787" formatCode="General">
                  <c:v>0.96443000000000001</c:v>
                </c:pt>
                <c:pt idx="788" formatCode="General">
                  <c:v>0.96443000000000001</c:v>
                </c:pt>
                <c:pt idx="789" formatCode="General">
                  <c:v>0.96443000000000001</c:v>
                </c:pt>
                <c:pt idx="790" formatCode="General">
                  <c:v>0.96443000000000001</c:v>
                </c:pt>
                <c:pt idx="791" formatCode="General">
                  <c:v>0.96443000000000001</c:v>
                </c:pt>
                <c:pt idx="792" formatCode="General">
                  <c:v>0.96443000000000001</c:v>
                </c:pt>
                <c:pt idx="793" formatCode="General">
                  <c:v>0.96448999999999996</c:v>
                </c:pt>
                <c:pt idx="794" formatCode="General">
                  <c:v>0.96503000000000005</c:v>
                </c:pt>
                <c:pt idx="795" formatCode="General">
                  <c:v>0.96504000000000001</c:v>
                </c:pt>
                <c:pt idx="796" formatCode="General">
                  <c:v>0.96516999999999997</c:v>
                </c:pt>
                <c:pt idx="797" formatCode="General">
                  <c:v>0.96516999999999997</c:v>
                </c:pt>
                <c:pt idx="798" formatCode="General">
                  <c:v>0.96516999999999997</c:v>
                </c:pt>
                <c:pt idx="799" formatCode="General">
                  <c:v>0.96516999999999997</c:v>
                </c:pt>
                <c:pt idx="800" formatCode="General">
                  <c:v>0.96516999999999997</c:v>
                </c:pt>
                <c:pt idx="801" formatCode="General">
                  <c:v>0.96580999999999995</c:v>
                </c:pt>
                <c:pt idx="802" formatCode="General">
                  <c:v>0.96587999999999996</c:v>
                </c:pt>
                <c:pt idx="803" formatCode="General">
                  <c:v>0.96591000000000005</c:v>
                </c:pt>
                <c:pt idx="804" formatCode="General">
                  <c:v>0.96619999999999995</c:v>
                </c:pt>
                <c:pt idx="805" formatCode="General">
                  <c:v>0.96633000000000002</c:v>
                </c:pt>
                <c:pt idx="806" formatCode="General">
                  <c:v>0.96633000000000002</c:v>
                </c:pt>
                <c:pt idx="807" formatCode="General">
                  <c:v>0.96633000000000002</c:v>
                </c:pt>
                <c:pt idx="808" formatCode="General">
                  <c:v>0.96635000000000004</c:v>
                </c:pt>
                <c:pt idx="809" formatCode="General">
                  <c:v>0.96635000000000004</c:v>
                </c:pt>
                <c:pt idx="810" formatCode="General">
                  <c:v>0.96679000000000004</c:v>
                </c:pt>
                <c:pt idx="811" formatCode="General">
                  <c:v>0.96679000000000004</c:v>
                </c:pt>
                <c:pt idx="812" formatCode="General">
                  <c:v>0.96679000000000004</c:v>
                </c:pt>
                <c:pt idx="813" formatCode="General">
                  <c:v>0.96697999999999995</c:v>
                </c:pt>
                <c:pt idx="814" formatCode="General">
                  <c:v>0.96701000000000004</c:v>
                </c:pt>
                <c:pt idx="815" formatCode="General">
                  <c:v>0.96738000000000002</c:v>
                </c:pt>
                <c:pt idx="816" formatCode="General">
                  <c:v>0.96741999999999995</c:v>
                </c:pt>
                <c:pt idx="817" formatCode="General">
                  <c:v>0.96753</c:v>
                </c:pt>
                <c:pt idx="818" formatCode="General">
                  <c:v>0.96758999999999995</c:v>
                </c:pt>
                <c:pt idx="819" formatCode="General">
                  <c:v>0.96787999999999996</c:v>
                </c:pt>
                <c:pt idx="820" formatCode="General">
                  <c:v>0.96809999999999996</c:v>
                </c:pt>
                <c:pt idx="821" formatCode="General">
                  <c:v>0.96823000000000004</c:v>
                </c:pt>
                <c:pt idx="822" formatCode="General">
                  <c:v>0.96831999999999996</c:v>
                </c:pt>
                <c:pt idx="823" formatCode="General">
                  <c:v>0.96845999999999999</c:v>
                </c:pt>
                <c:pt idx="824" formatCode="General">
                  <c:v>0.96865000000000001</c:v>
                </c:pt>
                <c:pt idx="825" formatCode="General">
                  <c:v>0.96865000000000001</c:v>
                </c:pt>
                <c:pt idx="826" formatCode="General">
                  <c:v>0.96865000000000001</c:v>
                </c:pt>
                <c:pt idx="827" formatCode="General">
                  <c:v>0.96865000000000001</c:v>
                </c:pt>
                <c:pt idx="828" formatCode="General">
                  <c:v>0.96865000000000001</c:v>
                </c:pt>
                <c:pt idx="829" formatCode="General">
                  <c:v>0.96865000000000001</c:v>
                </c:pt>
                <c:pt idx="830" formatCode="General">
                  <c:v>0.96865000000000001</c:v>
                </c:pt>
                <c:pt idx="831" formatCode="General">
                  <c:v>0.96865000000000001</c:v>
                </c:pt>
                <c:pt idx="832" formatCode="General">
                  <c:v>0.96865000000000001</c:v>
                </c:pt>
                <c:pt idx="833" formatCode="General">
                  <c:v>0.96865000000000001</c:v>
                </c:pt>
                <c:pt idx="834" formatCode="General">
                  <c:v>0.96865000000000001</c:v>
                </c:pt>
                <c:pt idx="835" formatCode="General">
                  <c:v>0.96865000000000001</c:v>
                </c:pt>
                <c:pt idx="836" formatCode="General">
                  <c:v>0.96865000000000001</c:v>
                </c:pt>
                <c:pt idx="837" formatCode="General">
                  <c:v>0.96865000000000001</c:v>
                </c:pt>
                <c:pt idx="838" formatCode="General">
                  <c:v>0.96865000000000001</c:v>
                </c:pt>
                <c:pt idx="839" formatCode="General">
                  <c:v>0.96884000000000003</c:v>
                </c:pt>
                <c:pt idx="840" formatCode="General">
                  <c:v>0.96887999999999996</c:v>
                </c:pt>
                <c:pt idx="841" formatCode="General">
                  <c:v>0.96887999999999996</c:v>
                </c:pt>
                <c:pt idx="842" formatCode="General">
                  <c:v>0.96887999999999996</c:v>
                </c:pt>
                <c:pt idx="843" formatCode="General">
                  <c:v>0.96887999999999996</c:v>
                </c:pt>
                <c:pt idx="844" formatCode="General">
                  <c:v>0.96887999999999996</c:v>
                </c:pt>
                <c:pt idx="845" formatCode="General">
                  <c:v>0.96887999999999996</c:v>
                </c:pt>
                <c:pt idx="846" formatCode="General">
                  <c:v>0.96887999999999996</c:v>
                </c:pt>
                <c:pt idx="847" formatCode="General">
                  <c:v>0.96887999999999996</c:v>
                </c:pt>
                <c:pt idx="848" formatCode="General">
                  <c:v>0.96887999999999996</c:v>
                </c:pt>
                <c:pt idx="849" formatCode="General">
                  <c:v>0.96887999999999996</c:v>
                </c:pt>
                <c:pt idx="850" formatCode="General">
                  <c:v>0.96887999999999996</c:v>
                </c:pt>
                <c:pt idx="851" formatCode="General">
                  <c:v>0.96887999999999996</c:v>
                </c:pt>
                <c:pt idx="852" formatCode="General">
                  <c:v>0.96887999999999996</c:v>
                </c:pt>
                <c:pt idx="853" formatCode="General">
                  <c:v>0.96887999999999996</c:v>
                </c:pt>
                <c:pt idx="854" formatCode="General">
                  <c:v>0.96887999999999996</c:v>
                </c:pt>
                <c:pt idx="855" formatCode="General">
                  <c:v>0.96887999999999996</c:v>
                </c:pt>
                <c:pt idx="856" formatCode="General">
                  <c:v>0.96887999999999996</c:v>
                </c:pt>
                <c:pt idx="857" formatCode="General">
                  <c:v>0.96887999999999996</c:v>
                </c:pt>
                <c:pt idx="858" formatCode="General">
                  <c:v>0.96887999999999996</c:v>
                </c:pt>
                <c:pt idx="859" formatCode="General">
                  <c:v>0.96887999999999996</c:v>
                </c:pt>
                <c:pt idx="860" formatCode="General">
                  <c:v>0.96887999999999996</c:v>
                </c:pt>
                <c:pt idx="861" formatCode="General">
                  <c:v>0.96887999999999996</c:v>
                </c:pt>
                <c:pt idx="862" formatCode="General">
                  <c:v>0.96887999999999996</c:v>
                </c:pt>
                <c:pt idx="863" formatCode="General">
                  <c:v>0.96887999999999996</c:v>
                </c:pt>
                <c:pt idx="864" formatCode="General">
                  <c:v>0.96887999999999996</c:v>
                </c:pt>
                <c:pt idx="865" formatCode="General">
                  <c:v>0.96887999999999996</c:v>
                </c:pt>
                <c:pt idx="866" formatCode="General">
                  <c:v>0.96887999999999996</c:v>
                </c:pt>
                <c:pt idx="867" formatCode="General">
                  <c:v>0.96887999999999996</c:v>
                </c:pt>
                <c:pt idx="868" formatCode="General">
                  <c:v>0.96887999999999996</c:v>
                </c:pt>
                <c:pt idx="869" formatCode="General">
                  <c:v>0.96887999999999996</c:v>
                </c:pt>
                <c:pt idx="870" formatCode="General">
                  <c:v>0.96887999999999996</c:v>
                </c:pt>
                <c:pt idx="871" formatCode="General">
                  <c:v>0.96887999999999996</c:v>
                </c:pt>
                <c:pt idx="872" formatCode="General">
                  <c:v>0.96887999999999996</c:v>
                </c:pt>
                <c:pt idx="873" formatCode="General">
                  <c:v>0.96926000000000001</c:v>
                </c:pt>
                <c:pt idx="874" formatCode="General">
                  <c:v>0.96945000000000003</c:v>
                </c:pt>
                <c:pt idx="875" formatCode="General">
                  <c:v>0.96953</c:v>
                </c:pt>
                <c:pt idx="876" formatCode="General">
                  <c:v>0.96972000000000003</c:v>
                </c:pt>
                <c:pt idx="877" formatCode="General">
                  <c:v>0.96975999999999996</c:v>
                </c:pt>
                <c:pt idx="878" formatCode="General">
                  <c:v>0.96980999999999995</c:v>
                </c:pt>
                <c:pt idx="879" formatCode="General">
                  <c:v>0.96980999999999995</c:v>
                </c:pt>
                <c:pt idx="880" formatCode="General">
                  <c:v>0.96980999999999995</c:v>
                </c:pt>
                <c:pt idx="881" formatCode="General">
                  <c:v>0.96980999999999995</c:v>
                </c:pt>
                <c:pt idx="882" formatCode="General">
                  <c:v>0.96980999999999995</c:v>
                </c:pt>
                <c:pt idx="883" formatCode="General">
                  <c:v>0.96980999999999995</c:v>
                </c:pt>
                <c:pt idx="884" formatCode="General">
                  <c:v>0.96980999999999995</c:v>
                </c:pt>
                <c:pt idx="885" formatCode="General">
                  <c:v>0.96997</c:v>
                </c:pt>
                <c:pt idx="886" formatCode="General">
                  <c:v>0.97050999999999998</c:v>
                </c:pt>
                <c:pt idx="887" formatCode="General">
                  <c:v>0.97058</c:v>
                </c:pt>
                <c:pt idx="888" formatCode="General">
                  <c:v>0.97065999999999997</c:v>
                </c:pt>
                <c:pt idx="889" formatCode="General">
                  <c:v>0.97089000000000003</c:v>
                </c:pt>
                <c:pt idx="890" formatCode="General">
                  <c:v>0.97097</c:v>
                </c:pt>
                <c:pt idx="891" formatCode="General">
                  <c:v>0.97097</c:v>
                </c:pt>
                <c:pt idx="892" formatCode="General">
                  <c:v>0.97097</c:v>
                </c:pt>
                <c:pt idx="893" formatCode="General">
                  <c:v>0.97109999999999996</c:v>
                </c:pt>
                <c:pt idx="894" formatCode="General">
                  <c:v>0.97133000000000003</c:v>
                </c:pt>
                <c:pt idx="895" formatCode="General">
                  <c:v>0.97153999999999996</c:v>
                </c:pt>
                <c:pt idx="896" formatCode="General">
                  <c:v>0.97153999999999996</c:v>
                </c:pt>
                <c:pt idx="897" formatCode="General">
                  <c:v>0.97153999999999996</c:v>
                </c:pt>
                <c:pt idx="898" formatCode="General">
                  <c:v>0.97153999999999996</c:v>
                </c:pt>
                <c:pt idx="899" formatCode="General">
                  <c:v>0.97153999999999996</c:v>
                </c:pt>
                <c:pt idx="900" formatCode="General">
                  <c:v>0.97153999999999996</c:v>
                </c:pt>
                <c:pt idx="901" formatCode="General">
                  <c:v>0.97153999999999996</c:v>
                </c:pt>
                <c:pt idx="902" formatCode="General">
                  <c:v>0.97153999999999996</c:v>
                </c:pt>
                <c:pt idx="903" formatCode="General">
                  <c:v>0.97189000000000003</c:v>
                </c:pt>
                <c:pt idx="904" formatCode="General">
                  <c:v>0.97208000000000006</c:v>
                </c:pt>
                <c:pt idx="905" formatCode="General">
                  <c:v>0.97213000000000005</c:v>
                </c:pt>
                <c:pt idx="906" formatCode="General">
                  <c:v>0.97213000000000005</c:v>
                </c:pt>
                <c:pt idx="907" formatCode="General">
                  <c:v>0.97246999999999995</c:v>
                </c:pt>
                <c:pt idx="908" formatCode="General">
                  <c:v>0.97258</c:v>
                </c:pt>
                <c:pt idx="909" formatCode="General">
                  <c:v>0.97258</c:v>
                </c:pt>
                <c:pt idx="910" formatCode="General">
                  <c:v>0.97258</c:v>
                </c:pt>
                <c:pt idx="911" formatCode="General">
                  <c:v>0.97258</c:v>
                </c:pt>
                <c:pt idx="912" formatCode="General">
                  <c:v>0.97258</c:v>
                </c:pt>
                <c:pt idx="913" formatCode="General">
                  <c:v>0.97258</c:v>
                </c:pt>
                <c:pt idx="914" formatCode="General">
                  <c:v>0.97258</c:v>
                </c:pt>
                <c:pt idx="915" formatCode="General">
                  <c:v>0.97313000000000005</c:v>
                </c:pt>
                <c:pt idx="916" formatCode="General">
                  <c:v>0.97324999999999995</c:v>
                </c:pt>
                <c:pt idx="917" formatCode="General">
                  <c:v>0.97324999999999995</c:v>
                </c:pt>
                <c:pt idx="918" formatCode="General">
                  <c:v>0.97324999999999995</c:v>
                </c:pt>
                <c:pt idx="919" formatCode="General">
                  <c:v>0.97328999999999999</c:v>
                </c:pt>
                <c:pt idx="920" formatCode="General">
                  <c:v>0.97328999999999999</c:v>
                </c:pt>
                <c:pt idx="921" formatCode="General">
                  <c:v>0.97328999999999999</c:v>
                </c:pt>
                <c:pt idx="922" formatCode="General">
                  <c:v>0.97328999999999999</c:v>
                </c:pt>
                <c:pt idx="923" formatCode="General">
                  <c:v>0.97328999999999999</c:v>
                </c:pt>
                <c:pt idx="924" formatCode="General">
                  <c:v>0.97328999999999999</c:v>
                </c:pt>
                <c:pt idx="925" formatCode="General">
                  <c:v>0.97331999999999996</c:v>
                </c:pt>
                <c:pt idx="926" formatCode="General">
                  <c:v>0.97331999999999996</c:v>
                </c:pt>
                <c:pt idx="927" formatCode="General">
                  <c:v>0.97331999999999996</c:v>
                </c:pt>
                <c:pt idx="928" formatCode="General">
                  <c:v>0.97331999999999996</c:v>
                </c:pt>
                <c:pt idx="929" formatCode="General">
                  <c:v>0.97331999999999996</c:v>
                </c:pt>
                <c:pt idx="930" formatCode="General">
                  <c:v>0.97331999999999996</c:v>
                </c:pt>
                <c:pt idx="931" formatCode="General">
                  <c:v>0.97331999999999996</c:v>
                </c:pt>
                <c:pt idx="932" formatCode="General">
                  <c:v>0.97331999999999996</c:v>
                </c:pt>
                <c:pt idx="933" formatCode="General">
                  <c:v>0.97331999999999996</c:v>
                </c:pt>
                <c:pt idx="934" formatCode="General">
                  <c:v>0.97331999999999996</c:v>
                </c:pt>
                <c:pt idx="935" formatCode="General">
                  <c:v>0.97331999999999996</c:v>
                </c:pt>
                <c:pt idx="936" formatCode="General">
                  <c:v>0.97331999999999996</c:v>
                </c:pt>
                <c:pt idx="937" formatCode="General">
                  <c:v>0.97331999999999996</c:v>
                </c:pt>
                <c:pt idx="938" formatCode="General">
                  <c:v>0.97331999999999996</c:v>
                </c:pt>
                <c:pt idx="939" formatCode="General">
                  <c:v>0.97331999999999996</c:v>
                </c:pt>
                <c:pt idx="940" formatCode="General">
                  <c:v>0.97331999999999996</c:v>
                </c:pt>
                <c:pt idx="941" formatCode="General">
                  <c:v>0.97331999999999996</c:v>
                </c:pt>
                <c:pt idx="942" formatCode="General">
                  <c:v>0.97331999999999996</c:v>
                </c:pt>
                <c:pt idx="943" formatCode="General">
                  <c:v>0.97331999999999996</c:v>
                </c:pt>
                <c:pt idx="944" formatCode="General">
                  <c:v>0.97331999999999996</c:v>
                </c:pt>
                <c:pt idx="945" formatCode="General">
                  <c:v>0.97331999999999996</c:v>
                </c:pt>
                <c:pt idx="946" formatCode="General">
                  <c:v>0.97379000000000004</c:v>
                </c:pt>
                <c:pt idx="947" formatCode="General">
                  <c:v>0.97379000000000004</c:v>
                </c:pt>
                <c:pt idx="948" formatCode="General">
                  <c:v>0.97382999999999997</c:v>
                </c:pt>
                <c:pt idx="949" formatCode="General">
                  <c:v>0.97382999999999997</c:v>
                </c:pt>
                <c:pt idx="950" formatCode="General">
                  <c:v>0.97397999999999996</c:v>
                </c:pt>
                <c:pt idx="951" formatCode="General">
                  <c:v>0.97445000000000004</c:v>
                </c:pt>
                <c:pt idx="952" formatCode="General">
                  <c:v>0.97445000000000004</c:v>
                </c:pt>
                <c:pt idx="953" formatCode="General">
                  <c:v>0.97445000000000004</c:v>
                </c:pt>
                <c:pt idx="954" formatCode="General">
                  <c:v>0.97445000000000004</c:v>
                </c:pt>
                <c:pt idx="955" formatCode="General">
                  <c:v>0.97445000000000004</c:v>
                </c:pt>
                <c:pt idx="956" formatCode="General">
                  <c:v>0.97445000000000004</c:v>
                </c:pt>
                <c:pt idx="957" formatCode="General">
                  <c:v>0.97445000000000004</c:v>
                </c:pt>
                <c:pt idx="958" formatCode="General">
                  <c:v>0.97445000000000004</c:v>
                </c:pt>
                <c:pt idx="959" formatCode="General">
                  <c:v>0.97445000000000004</c:v>
                </c:pt>
                <c:pt idx="960" formatCode="General">
                  <c:v>0.97445000000000004</c:v>
                </c:pt>
                <c:pt idx="961" formatCode="General">
                  <c:v>0.97445000000000004</c:v>
                </c:pt>
                <c:pt idx="962" formatCode="General">
                  <c:v>0.97450999999999999</c:v>
                </c:pt>
                <c:pt idx="963" formatCode="General">
                  <c:v>0.97518000000000005</c:v>
                </c:pt>
                <c:pt idx="964" formatCode="General">
                  <c:v>0.97555000000000003</c:v>
                </c:pt>
                <c:pt idx="965" formatCode="General">
                  <c:v>0.97562000000000004</c:v>
                </c:pt>
                <c:pt idx="966" formatCode="General">
                  <c:v>0.97562000000000004</c:v>
                </c:pt>
                <c:pt idx="967" formatCode="General">
                  <c:v>0.97562000000000004</c:v>
                </c:pt>
                <c:pt idx="968" formatCode="General">
                  <c:v>0.97562000000000004</c:v>
                </c:pt>
                <c:pt idx="969" formatCode="General">
                  <c:v>0.97562000000000004</c:v>
                </c:pt>
                <c:pt idx="970" formatCode="General">
                  <c:v>0.97567000000000004</c:v>
                </c:pt>
                <c:pt idx="971" formatCode="General">
                  <c:v>0.97628000000000004</c:v>
                </c:pt>
                <c:pt idx="972" formatCode="General">
                  <c:v>0.97628000000000004</c:v>
                </c:pt>
                <c:pt idx="973" formatCode="General">
                  <c:v>0.97628000000000004</c:v>
                </c:pt>
                <c:pt idx="974" formatCode="General">
                  <c:v>0.97631999999999997</c:v>
                </c:pt>
                <c:pt idx="975" formatCode="General">
                  <c:v>0.97631999999999997</c:v>
                </c:pt>
                <c:pt idx="976" formatCode="General">
                  <c:v>0.97672999999999999</c:v>
                </c:pt>
                <c:pt idx="977" formatCode="General">
                  <c:v>0.97675000000000001</c:v>
                </c:pt>
                <c:pt idx="978" formatCode="General">
                  <c:v>0.97677999999999998</c:v>
                </c:pt>
                <c:pt idx="979" formatCode="General">
                  <c:v>0.97677999999999998</c:v>
                </c:pt>
                <c:pt idx="980" formatCode="General">
                  <c:v>0.97677999999999998</c:v>
                </c:pt>
                <c:pt idx="981" formatCode="General">
                  <c:v>0.97677999999999998</c:v>
                </c:pt>
                <c:pt idx="982" formatCode="General">
                  <c:v>0.9768</c:v>
                </c:pt>
                <c:pt idx="983" formatCode="General">
                  <c:v>0.97721999999999998</c:v>
                </c:pt>
                <c:pt idx="984" formatCode="General">
                  <c:v>0.97757000000000005</c:v>
                </c:pt>
                <c:pt idx="985" formatCode="General">
                  <c:v>0.97757000000000005</c:v>
                </c:pt>
                <c:pt idx="986" formatCode="General">
                  <c:v>0.97757000000000005</c:v>
                </c:pt>
                <c:pt idx="987" formatCode="General">
                  <c:v>0.97757000000000005</c:v>
                </c:pt>
                <c:pt idx="988" formatCode="General">
                  <c:v>0.97757000000000005</c:v>
                </c:pt>
                <c:pt idx="989" formatCode="General">
                  <c:v>0.97757000000000005</c:v>
                </c:pt>
                <c:pt idx="990" formatCode="General">
                  <c:v>0.97758999999999996</c:v>
                </c:pt>
                <c:pt idx="991" formatCode="General">
                  <c:v>0.97777000000000003</c:v>
                </c:pt>
                <c:pt idx="992" formatCode="General">
                  <c:v>0.97777000000000003</c:v>
                </c:pt>
                <c:pt idx="993" formatCode="General">
                  <c:v>0.97777000000000003</c:v>
                </c:pt>
                <c:pt idx="994" formatCode="General">
                  <c:v>0.97777000000000003</c:v>
                </c:pt>
                <c:pt idx="995" formatCode="General">
                  <c:v>0.97777000000000003</c:v>
                </c:pt>
                <c:pt idx="996" formatCode="General">
                  <c:v>0.97777000000000003</c:v>
                </c:pt>
                <c:pt idx="997" formatCode="General">
                  <c:v>0.97777000000000003</c:v>
                </c:pt>
                <c:pt idx="998" formatCode="General">
                  <c:v>0.97777000000000003</c:v>
                </c:pt>
                <c:pt idx="999" formatCode="General">
                  <c:v>0.97777000000000003</c:v>
                </c:pt>
                <c:pt idx="1000" formatCode="General">
                  <c:v>0.97777000000000003</c:v>
                </c:pt>
                <c:pt idx="1001" formatCode="General">
                  <c:v>0.97777000000000003</c:v>
                </c:pt>
                <c:pt idx="1002" formatCode="General">
                  <c:v>0.97777000000000003</c:v>
                </c:pt>
                <c:pt idx="1003" formatCode="General">
                  <c:v>0.97777000000000003</c:v>
                </c:pt>
                <c:pt idx="1004" formatCode="General">
                  <c:v>0.97777000000000003</c:v>
                </c:pt>
                <c:pt idx="1005" formatCode="General">
                  <c:v>0.97777000000000003</c:v>
                </c:pt>
                <c:pt idx="1006" formatCode="General">
                  <c:v>0.97777000000000003</c:v>
                </c:pt>
                <c:pt idx="1007" formatCode="General">
                  <c:v>0.97777000000000003</c:v>
                </c:pt>
                <c:pt idx="1008" formatCode="General">
                  <c:v>0.97777000000000003</c:v>
                </c:pt>
                <c:pt idx="1009" formatCode="General">
                  <c:v>0.97777000000000003</c:v>
                </c:pt>
                <c:pt idx="1010" formatCode="General">
                  <c:v>0.97777000000000003</c:v>
                </c:pt>
                <c:pt idx="1011" formatCode="General">
                  <c:v>0.97777000000000003</c:v>
                </c:pt>
                <c:pt idx="1012" formatCode="General">
                  <c:v>0.97794000000000003</c:v>
                </c:pt>
                <c:pt idx="1013" formatCode="General">
                  <c:v>0.97794000000000003</c:v>
                </c:pt>
                <c:pt idx="1014" formatCode="General">
                  <c:v>0.97794000000000003</c:v>
                </c:pt>
                <c:pt idx="1015" formatCode="General">
                  <c:v>0.97794000000000003</c:v>
                </c:pt>
                <c:pt idx="1016" formatCode="General">
                  <c:v>0.97794000000000003</c:v>
                </c:pt>
                <c:pt idx="1017" formatCode="General">
                  <c:v>0.97840000000000005</c:v>
                </c:pt>
                <c:pt idx="1018" formatCode="General">
                  <c:v>0.97843000000000002</c:v>
                </c:pt>
                <c:pt idx="1019" formatCode="General">
                  <c:v>0.97880999999999996</c:v>
                </c:pt>
                <c:pt idx="1020" formatCode="General">
                  <c:v>0.97880999999999996</c:v>
                </c:pt>
                <c:pt idx="1021" formatCode="General">
                  <c:v>0.97887999999999997</c:v>
                </c:pt>
                <c:pt idx="1022" formatCode="General">
                  <c:v>0.97909999999999997</c:v>
                </c:pt>
                <c:pt idx="1023" formatCode="General">
                  <c:v>0.97909999999999997</c:v>
                </c:pt>
                <c:pt idx="1024" formatCode="General">
                  <c:v>0.97909999999999997</c:v>
                </c:pt>
                <c:pt idx="1025" formatCode="General">
                  <c:v>0.97909999999999997</c:v>
                </c:pt>
                <c:pt idx="1026" formatCode="General">
                  <c:v>0.97909999999999997</c:v>
                </c:pt>
                <c:pt idx="1027" formatCode="General">
                  <c:v>0.97909999999999997</c:v>
                </c:pt>
                <c:pt idx="1028" formatCode="General">
                  <c:v>0.97909999999999997</c:v>
                </c:pt>
                <c:pt idx="1029" formatCode="General">
                  <c:v>0.97909999999999997</c:v>
                </c:pt>
                <c:pt idx="1030" formatCode="General">
                  <c:v>0.97909999999999997</c:v>
                </c:pt>
                <c:pt idx="1031" formatCode="General">
                  <c:v>0.97909999999999997</c:v>
                </c:pt>
                <c:pt idx="1032" formatCode="General">
                  <c:v>0.97909999999999997</c:v>
                </c:pt>
                <c:pt idx="1033" formatCode="General">
                  <c:v>0.97909999999999997</c:v>
                </c:pt>
                <c:pt idx="1034" formatCode="General">
                  <c:v>0.97909999999999997</c:v>
                </c:pt>
                <c:pt idx="1035" formatCode="General">
                  <c:v>0.97909999999999997</c:v>
                </c:pt>
                <c:pt idx="1036" formatCode="General">
                  <c:v>0.97909999999999997</c:v>
                </c:pt>
                <c:pt idx="1037" formatCode="General">
                  <c:v>0.97909999999999997</c:v>
                </c:pt>
                <c:pt idx="1038" formatCode="General">
                  <c:v>0.97909999999999997</c:v>
                </c:pt>
                <c:pt idx="1039" formatCode="General">
                  <c:v>0.97909999999999997</c:v>
                </c:pt>
                <c:pt idx="1040" formatCode="General">
                  <c:v>0.97977999999999998</c:v>
                </c:pt>
                <c:pt idx="1041" formatCode="General">
                  <c:v>0.98026000000000002</c:v>
                </c:pt>
                <c:pt idx="1042" formatCode="General">
                  <c:v>0.98026000000000002</c:v>
                </c:pt>
                <c:pt idx="1043" formatCode="General">
                  <c:v>0.98026000000000002</c:v>
                </c:pt>
                <c:pt idx="1044" formatCode="General">
                  <c:v>0.98026000000000002</c:v>
                </c:pt>
                <c:pt idx="1045" formatCode="General">
                  <c:v>0.98026000000000002</c:v>
                </c:pt>
                <c:pt idx="1046" formatCode="General">
                  <c:v>0.98026000000000002</c:v>
                </c:pt>
                <c:pt idx="1047" formatCode="General">
                  <c:v>0.98026000000000002</c:v>
                </c:pt>
                <c:pt idx="1048" formatCode="General">
                  <c:v>0.98026000000000002</c:v>
                </c:pt>
                <c:pt idx="1049" formatCode="General">
                  <c:v>0.98026000000000002</c:v>
                </c:pt>
                <c:pt idx="1050" formatCode="General">
                  <c:v>0.98026000000000002</c:v>
                </c:pt>
                <c:pt idx="1051" formatCode="General">
                  <c:v>0.98031000000000001</c:v>
                </c:pt>
                <c:pt idx="1052" formatCode="General">
                  <c:v>0.98043000000000002</c:v>
                </c:pt>
                <c:pt idx="1053" formatCode="General">
                  <c:v>0.98043999999999998</c:v>
                </c:pt>
                <c:pt idx="1054" formatCode="General">
                  <c:v>0.98102</c:v>
                </c:pt>
                <c:pt idx="1055" formatCode="General">
                  <c:v>0.98102</c:v>
                </c:pt>
                <c:pt idx="1056" formatCode="General">
                  <c:v>0.98102</c:v>
                </c:pt>
                <c:pt idx="1057" formatCode="General">
                  <c:v>0.98102</c:v>
                </c:pt>
                <c:pt idx="1058" formatCode="General">
                  <c:v>0.98119000000000001</c:v>
                </c:pt>
                <c:pt idx="1059" formatCode="General">
                  <c:v>0.98121999999999998</c:v>
                </c:pt>
                <c:pt idx="1060" formatCode="General">
                  <c:v>0.98126000000000002</c:v>
                </c:pt>
                <c:pt idx="1061" formatCode="General">
                  <c:v>0.98129</c:v>
                </c:pt>
                <c:pt idx="1062" formatCode="General">
                  <c:v>0.98129999999999995</c:v>
                </c:pt>
                <c:pt idx="1063" formatCode="General">
                  <c:v>0.98129999999999995</c:v>
                </c:pt>
                <c:pt idx="1064" formatCode="General">
                  <c:v>0.98133999999999999</c:v>
                </c:pt>
                <c:pt idx="1065" formatCode="General">
                  <c:v>0.98141999999999996</c:v>
                </c:pt>
                <c:pt idx="1066" formatCode="General">
                  <c:v>0.98141999999999996</c:v>
                </c:pt>
                <c:pt idx="1067" formatCode="General">
                  <c:v>0.98141999999999996</c:v>
                </c:pt>
                <c:pt idx="1068" formatCode="General">
                  <c:v>0.98141999999999996</c:v>
                </c:pt>
                <c:pt idx="1069" formatCode="General">
                  <c:v>0.98141999999999996</c:v>
                </c:pt>
                <c:pt idx="1070" formatCode="General">
                  <c:v>0.98141999999999996</c:v>
                </c:pt>
                <c:pt idx="1071" formatCode="General">
                  <c:v>0.98141999999999996</c:v>
                </c:pt>
                <c:pt idx="1072" formatCode="General">
                  <c:v>0.98170000000000002</c:v>
                </c:pt>
                <c:pt idx="1073" formatCode="General">
                  <c:v>0.98194000000000004</c:v>
                </c:pt>
                <c:pt idx="1074" formatCode="General">
                  <c:v>0.98207</c:v>
                </c:pt>
                <c:pt idx="1075" formatCode="General">
                  <c:v>0.98219999999999996</c:v>
                </c:pt>
                <c:pt idx="1076" formatCode="General">
                  <c:v>0.98221999999999998</c:v>
                </c:pt>
                <c:pt idx="1077" formatCode="General">
                  <c:v>0.98221999999999998</c:v>
                </c:pt>
                <c:pt idx="1078" formatCode="General">
                  <c:v>0.98221999999999998</c:v>
                </c:pt>
                <c:pt idx="1079" formatCode="General">
                  <c:v>0.98221999999999998</c:v>
                </c:pt>
                <c:pt idx="1080" formatCode="General">
                  <c:v>0.98221999999999998</c:v>
                </c:pt>
                <c:pt idx="1081" formatCode="General">
                  <c:v>0.98221999999999998</c:v>
                </c:pt>
                <c:pt idx="1082" formatCode="General">
                  <c:v>0.98221999999999998</c:v>
                </c:pt>
                <c:pt idx="1083" formatCode="General">
                  <c:v>0.98221999999999998</c:v>
                </c:pt>
                <c:pt idx="1084" formatCode="General">
                  <c:v>0.98221999999999998</c:v>
                </c:pt>
                <c:pt idx="1085" formatCode="General">
                  <c:v>0.98221999999999998</c:v>
                </c:pt>
                <c:pt idx="1086" formatCode="General">
                  <c:v>0.98221999999999998</c:v>
                </c:pt>
                <c:pt idx="1087" formatCode="General">
                  <c:v>0.98221999999999998</c:v>
                </c:pt>
                <c:pt idx="1088" formatCode="General">
                  <c:v>0.98221999999999998</c:v>
                </c:pt>
                <c:pt idx="1089" formatCode="General">
                  <c:v>0.98221999999999998</c:v>
                </c:pt>
                <c:pt idx="1090" formatCode="General">
                  <c:v>0.98221999999999998</c:v>
                </c:pt>
                <c:pt idx="1091" formatCode="General">
                  <c:v>0.98221999999999998</c:v>
                </c:pt>
                <c:pt idx="1092" formatCode="General">
                  <c:v>0.98221999999999998</c:v>
                </c:pt>
                <c:pt idx="1093" formatCode="General">
                  <c:v>0.98221999999999998</c:v>
                </c:pt>
                <c:pt idx="1094" formatCode="General">
                  <c:v>0.98221999999999998</c:v>
                </c:pt>
                <c:pt idx="1095" formatCode="General">
                  <c:v>0.98221999999999998</c:v>
                </c:pt>
                <c:pt idx="1096" formatCode="General">
                  <c:v>0.98221999999999998</c:v>
                </c:pt>
                <c:pt idx="1097" formatCode="General">
                  <c:v>0.98221999999999998</c:v>
                </c:pt>
                <c:pt idx="1098" formatCode="General">
                  <c:v>0.98240000000000005</c:v>
                </c:pt>
                <c:pt idx="1099" formatCode="General">
                  <c:v>0.98246999999999995</c:v>
                </c:pt>
                <c:pt idx="1100" formatCode="General">
                  <c:v>0.98255000000000003</c:v>
                </c:pt>
                <c:pt idx="1101" formatCode="General">
                  <c:v>0.98255000000000003</c:v>
                </c:pt>
                <c:pt idx="1102" formatCode="General">
                  <c:v>0.98255000000000003</c:v>
                </c:pt>
                <c:pt idx="1103" formatCode="General">
                  <c:v>0.98258000000000001</c:v>
                </c:pt>
                <c:pt idx="1104" formatCode="General">
                  <c:v>0.98258000000000001</c:v>
                </c:pt>
                <c:pt idx="1105" formatCode="General">
                  <c:v>0.98258000000000001</c:v>
                </c:pt>
                <c:pt idx="1106" formatCode="General">
                  <c:v>0.98258000000000001</c:v>
                </c:pt>
                <c:pt idx="1107" formatCode="General">
                  <c:v>0.9829</c:v>
                </c:pt>
                <c:pt idx="1108" formatCode="General">
                  <c:v>0.98299000000000003</c:v>
                </c:pt>
                <c:pt idx="1109" formatCode="General">
                  <c:v>0.98304999999999998</c:v>
                </c:pt>
                <c:pt idx="1110" formatCode="General">
                  <c:v>0.98311999999999999</c:v>
                </c:pt>
                <c:pt idx="1111" formatCode="General">
                  <c:v>0.98333000000000004</c:v>
                </c:pt>
                <c:pt idx="1112" formatCode="General">
                  <c:v>0.98340000000000005</c:v>
                </c:pt>
                <c:pt idx="1113" formatCode="General">
                  <c:v>0.98357000000000006</c:v>
                </c:pt>
                <c:pt idx="1114" formatCode="General">
                  <c:v>0.98373999999999995</c:v>
                </c:pt>
                <c:pt idx="1115" formatCode="General">
                  <c:v>0.98373999999999995</c:v>
                </c:pt>
                <c:pt idx="1116" formatCode="General">
                  <c:v>0.98373999999999995</c:v>
                </c:pt>
                <c:pt idx="1117" formatCode="General">
                  <c:v>0.98373999999999995</c:v>
                </c:pt>
                <c:pt idx="1118" formatCode="General">
                  <c:v>0.98373999999999995</c:v>
                </c:pt>
                <c:pt idx="1119" formatCode="General">
                  <c:v>0.98373999999999995</c:v>
                </c:pt>
                <c:pt idx="1120" formatCode="General">
                  <c:v>0.98373999999999995</c:v>
                </c:pt>
                <c:pt idx="1121" formatCode="General">
                  <c:v>0.98373999999999995</c:v>
                </c:pt>
                <c:pt idx="1122" formatCode="General">
                  <c:v>0.98380000000000001</c:v>
                </c:pt>
                <c:pt idx="1123" formatCode="General">
                  <c:v>0.98380000000000001</c:v>
                </c:pt>
                <c:pt idx="1124" formatCode="General">
                  <c:v>0.98380000000000001</c:v>
                </c:pt>
                <c:pt idx="1125" formatCode="General">
                  <c:v>0.98380000000000001</c:v>
                </c:pt>
                <c:pt idx="1126" formatCode="General">
                  <c:v>0.98380000000000001</c:v>
                </c:pt>
                <c:pt idx="1127" formatCode="General">
                  <c:v>0.98380000000000001</c:v>
                </c:pt>
                <c:pt idx="1128" formatCode="General">
                  <c:v>0.98380000000000001</c:v>
                </c:pt>
                <c:pt idx="1129" formatCode="General">
                  <c:v>0.98380000000000001</c:v>
                </c:pt>
                <c:pt idx="1130" formatCode="General">
                  <c:v>0.98380000000000001</c:v>
                </c:pt>
                <c:pt idx="1131" formatCode="General">
                  <c:v>0.98380000000000001</c:v>
                </c:pt>
                <c:pt idx="1132" formatCode="General">
                  <c:v>0.98380000000000001</c:v>
                </c:pt>
                <c:pt idx="1133" formatCode="General">
                  <c:v>0.98380000000000001</c:v>
                </c:pt>
                <c:pt idx="1134" formatCode="General">
                  <c:v>0.98380000000000001</c:v>
                </c:pt>
                <c:pt idx="1135" formatCode="General">
                  <c:v>0.98380000000000001</c:v>
                </c:pt>
                <c:pt idx="1136" formatCode="General">
                  <c:v>0.98380000000000001</c:v>
                </c:pt>
                <c:pt idx="1137" formatCode="General">
                  <c:v>0.9839</c:v>
                </c:pt>
                <c:pt idx="1138" formatCode="General">
                  <c:v>0.98390999999999995</c:v>
                </c:pt>
                <c:pt idx="1139" formatCode="General">
                  <c:v>0.98392000000000002</c:v>
                </c:pt>
                <c:pt idx="1140" formatCode="General">
                  <c:v>0.98409999999999997</c:v>
                </c:pt>
                <c:pt idx="1141" formatCode="General">
                  <c:v>0.98412999999999995</c:v>
                </c:pt>
                <c:pt idx="1142" formatCode="General">
                  <c:v>0.98431999999999997</c:v>
                </c:pt>
                <c:pt idx="1143" formatCode="General">
                  <c:v>0.98443999999999998</c:v>
                </c:pt>
                <c:pt idx="1144" formatCode="General">
                  <c:v>0.98458999999999997</c:v>
                </c:pt>
                <c:pt idx="1145" formatCode="General">
                  <c:v>0.98460999999999999</c:v>
                </c:pt>
                <c:pt idx="1146" formatCode="General">
                  <c:v>0.98462000000000005</c:v>
                </c:pt>
                <c:pt idx="1147" formatCode="General">
                  <c:v>0.98477999999999999</c:v>
                </c:pt>
                <c:pt idx="1148" formatCode="General">
                  <c:v>0.98490999999999995</c:v>
                </c:pt>
                <c:pt idx="1149" formatCode="General">
                  <c:v>0.98490999999999995</c:v>
                </c:pt>
                <c:pt idx="1150" formatCode="General">
                  <c:v>0.98490999999999995</c:v>
                </c:pt>
                <c:pt idx="1151" formatCode="General">
                  <c:v>0.98490999999999995</c:v>
                </c:pt>
                <c:pt idx="1152" formatCode="General">
                  <c:v>0.98490999999999995</c:v>
                </c:pt>
                <c:pt idx="1153" formatCode="General">
                  <c:v>0.98490999999999995</c:v>
                </c:pt>
                <c:pt idx="1154" formatCode="General">
                  <c:v>0.98504000000000003</c:v>
                </c:pt>
                <c:pt idx="1155" formatCode="General">
                  <c:v>0.98504000000000003</c:v>
                </c:pt>
                <c:pt idx="1156" formatCode="General">
                  <c:v>0.98504000000000003</c:v>
                </c:pt>
                <c:pt idx="1157" formatCode="General">
                  <c:v>0.98504000000000003</c:v>
                </c:pt>
                <c:pt idx="1158" formatCode="General">
                  <c:v>0.98504000000000003</c:v>
                </c:pt>
                <c:pt idx="1159" formatCode="General">
                  <c:v>0.98504000000000003</c:v>
                </c:pt>
                <c:pt idx="1160" formatCode="General">
                  <c:v>0.98524</c:v>
                </c:pt>
                <c:pt idx="1161" formatCode="General">
                  <c:v>0.98524</c:v>
                </c:pt>
                <c:pt idx="1162" formatCode="General">
                  <c:v>0.98548999999999998</c:v>
                </c:pt>
                <c:pt idx="1163" formatCode="General">
                  <c:v>0.98577000000000004</c:v>
                </c:pt>
                <c:pt idx="1164" formatCode="General">
                  <c:v>0.98592000000000002</c:v>
                </c:pt>
                <c:pt idx="1165" formatCode="General">
                  <c:v>0.98599999999999999</c:v>
                </c:pt>
                <c:pt idx="1166" formatCode="General">
                  <c:v>0.98607</c:v>
                </c:pt>
                <c:pt idx="1167" formatCode="General">
                  <c:v>0.98607</c:v>
                </c:pt>
                <c:pt idx="1168" formatCode="General">
                  <c:v>0.98607</c:v>
                </c:pt>
                <c:pt idx="1169" formatCode="General">
                  <c:v>0.98609000000000002</c:v>
                </c:pt>
                <c:pt idx="1170" formatCode="General">
                  <c:v>0.98614000000000002</c:v>
                </c:pt>
                <c:pt idx="1171" formatCode="General">
                  <c:v>0.98629</c:v>
                </c:pt>
                <c:pt idx="1172" formatCode="General">
                  <c:v>0.98643000000000003</c:v>
                </c:pt>
                <c:pt idx="1173" formatCode="General">
                  <c:v>0.98646999999999996</c:v>
                </c:pt>
                <c:pt idx="1174" formatCode="General">
                  <c:v>0.98646999999999996</c:v>
                </c:pt>
                <c:pt idx="1175" formatCode="General">
                  <c:v>0.98660000000000003</c:v>
                </c:pt>
                <c:pt idx="1176" formatCode="General">
                  <c:v>0.98662000000000005</c:v>
                </c:pt>
                <c:pt idx="1177" formatCode="General">
                  <c:v>0.98665999999999998</c:v>
                </c:pt>
                <c:pt idx="1178" formatCode="General">
                  <c:v>0.98665999999999998</c:v>
                </c:pt>
                <c:pt idx="1179" formatCode="General">
                  <c:v>0.98665999999999998</c:v>
                </c:pt>
                <c:pt idx="1180" formatCode="General">
                  <c:v>0.98665999999999998</c:v>
                </c:pt>
                <c:pt idx="1181" formatCode="General">
                  <c:v>0.98665999999999998</c:v>
                </c:pt>
                <c:pt idx="1182" formatCode="General">
                  <c:v>0.98665999999999998</c:v>
                </c:pt>
                <c:pt idx="1183" formatCode="General">
                  <c:v>0.98665999999999998</c:v>
                </c:pt>
                <c:pt idx="1184" formatCode="General">
                  <c:v>0.98665999999999998</c:v>
                </c:pt>
                <c:pt idx="1185" formatCode="General">
                  <c:v>0.98665999999999998</c:v>
                </c:pt>
                <c:pt idx="1186" formatCode="General">
                  <c:v>0.98665999999999998</c:v>
                </c:pt>
                <c:pt idx="1187" formatCode="General">
                  <c:v>0.98665999999999998</c:v>
                </c:pt>
                <c:pt idx="1188" formatCode="General">
                  <c:v>0.98665999999999998</c:v>
                </c:pt>
                <c:pt idx="1189" formatCode="General">
                  <c:v>0.98665999999999998</c:v>
                </c:pt>
                <c:pt idx="1190" formatCode="General">
                  <c:v>0.98665999999999998</c:v>
                </c:pt>
                <c:pt idx="1191" formatCode="General">
                  <c:v>0.98665999999999998</c:v>
                </c:pt>
                <c:pt idx="1192" formatCode="General">
                  <c:v>0.98665999999999998</c:v>
                </c:pt>
                <c:pt idx="1193" formatCode="General">
                  <c:v>0.98665999999999998</c:v>
                </c:pt>
                <c:pt idx="1194" formatCode="General">
                  <c:v>0.98665999999999998</c:v>
                </c:pt>
                <c:pt idx="1195" formatCode="General">
                  <c:v>0.98687000000000002</c:v>
                </c:pt>
                <c:pt idx="1196" formatCode="General">
                  <c:v>0.98692000000000002</c:v>
                </c:pt>
                <c:pt idx="1197" formatCode="General">
                  <c:v>0.98723000000000005</c:v>
                </c:pt>
                <c:pt idx="1198" formatCode="General">
                  <c:v>0.98723000000000005</c:v>
                </c:pt>
                <c:pt idx="1199" formatCode="General">
                  <c:v>0.98723000000000005</c:v>
                </c:pt>
                <c:pt idx="1200" formatCode="General">
                  <c:v>0.98723000000000005</c:v>
                </c:pt>
                <c:pt idx="1201" formatCode="General">
                  <c:v>0.98745000000000005</c:v>
                </c:pt>
                <c:pt idx="1202" formatCode="General">
                  <c:v>0.98745000000000005</c:v>
                </c:pt>
                <c:pt idx="1203" formatCode="General">
                  <c:v>0.98792000000000002</c:v>
                </c:pt>
                <c:pt idx="1204" formatCode="General">
                  <c:v>0.98807999999999996</c:v>
                </c:pt>
                <c:pt idx="1205" formatCode="General">
                  <c:v>0.98812</c:v>
                </c:pt>
                <c:pt idx="1206" formatCode="General">
                  <c:v>0.98816000000000004</c:v>
                </c:pt>
                <c:pt idx="1207" formatCode="General">
                  <c:v>0.98824999999999996</c:v>
                </c:pt>
                <c:pt idx="1208" formatCode="General">
                  <c:v>0.98838999999999999</c:v>
                </c:pt>
                <c:pt idx="1209" formatCode="General">
                  <c:v>0.98838999999999999</c:v>
                </c:pt>
                <c:pt idx="1210" formatCode="General">
                  <c:v>0.98838999999999999</c:v>
                </c:pt>
                <c:pt idx="1211" formatCode="General">
                  <c:v>0.98838999999999999</c:v>
                </c:pt>
                <c:pt idx="1212" formatCode="General">
                  <c:v>0.98838999999999999</c:v>
                </c:pt>
                <c:pt idx="1213" formatCode="General">
                  <c:v>0.98838999999999999</c:v>
                </c:pt>
                <c:pt idx="1214" formatCode="General">
                  <c:v>0.98850000000000005</c:v>
                </c:pt>
                <c:pt idx="1215" formatCode="General">
                  <c:v>0.98877999999999999</c:v>
                </c:pt>
                <c:pt idx="1216" formatCode="General">
                  <c:v>0.98877999999999999</c:v>
                </c:pt>
                <c:pt idx="1217" formatCode="General">
                  <c:v>0.98877999999999999</c:v>
                </c:pt>
                <c:pt idx="1218" formatCode="General">
                  <c:v>0.98877999999999999</c:v>
                </c:pt>
                <c:pt idx="1219" formatCode="General">
                  <c:v>0.98877999999999999</c:v>
                </c:pt>
                <c:pt idx="1220" formatCode="General">
                  <c:v>0.98877999999999999</c:v>
                </c:pt>
                <c:pt idx="1221" formatCode="General">
                  <c:v>0.98916999999999999</c:v>
                </c:pt>
                <c:pt idx="1222" formatCode="General">
                  <c:v>0.98955000000000004</c:v>
                </c:pt>
                <c:pt idx="1223" formatCode="General">
                  <c:v>0.98955000000000004</c:v>
                </c:pt>
                <c:pt idx="1224" formatCode="General">
                  <c:v>0.98955000000000004</c:v>
                </c:pt>
                <c:pt idx="1225" formatCode="General">
                  <c:v>0.98955000000000004</c:v>
                </c:pt>
                <c:pt idx="1226" formatCode="General">
                  <c:v>0.98955000000000004</c:v>
                </c:pt>
                <c:pt idx="1227" formatCode="General">
                  <c:v>0.98955000000000004</c:v>
                </c:pt>
                <c:pt idx="1228" formatCode="General">
                  <c:v>0.98955000000000004</c:v>
                </c:pt>
                <c:pt idx="1229" formatCode="General">
                  <c:v>0.98955000000000004</c:v>
                </c:pt>
                <c:pt idx="1230" formatCode="General">
                  <c:v>0.98955000000000004</c:v>
                </c:pt>
                <c:pt idx="1231" formatCode="General">
                  <c:v>0.98955000000000004</c:v>
                </c:pt>
                <c:pt idx="1232" formatCode="General">
                  <c:v>0.98955000000000004</c:v>
                </c:pt>
                <c:pt idx="1233" formatCode="General">
                  <c:v>0.98955000000000004</c:v>
                </c:pt>
                <c:pt idx="1234" formatCode="General">
                  <c:v>0.98955000000000004</c:v>
                </c:pt>
                <c:pt idx="1235" formatCode="General">
                  <c:v>0.98955000000000004</c:v>
                </c:pt>
                <c:pt idx="1236" formatCode="General">
                  <c:v>0.98955000000000004</c:v>
                </c:pt>
                <c:pt idx="1237" formatCode="General">
                  <c:v>0.98955000000000004</c:v>
                </c:pt>
                <c:pt idx="1238" formatCode="General">
                  <c:v>0.98955000000000004</c:v>
                </c:pt>
                <c:pt idx="1239" formatCode="General">
                  <c:v>0.98955000000000004</c:v>
                </c:pt>
                <c:pt idx="1240" formatCode="General">
                  <c:v>0.98955000000000004</c:v>
                </c:pt>
                <c:pt idx="1241" formatCode="General">
                  <c:v>0.98955000000000004</c:v>
                </c:pt>
                <c:pt idx="1242" formatCode="General">
                  <c:v>0.98955000000000004</c:v>
                </c:pt>
                <c:pt idx="1243" formatCode="General">
                  <c:v>0.98955000000000004</c:v>
                </c:pt>
                <c:pt idx="1244" formatCode="General">
                  <c:v>0.98955000000000004</c:v>
                </c:pt>
                <c:pt idx="1245" formatCode="General">
                  <c:v>0.98977000000000004</c:v>
                </c:pt>
                <c:pt idx="1246" formatCode="General">
                  <c:v>0.98987000000000003</c:v>
                </c:pt>
                <c:pt idx="1247" formatCode="General">
                  <c:v>0.98989000000000005</c:v>
                </c:pt>
                <c:pt idx="1248" formatCode="General">
                  <c:v>0.98992000000000002</c:v>
                </c:pt>
                <c:pt idx="1249" formatCode="General">
                  <c:v>0.98992999999999998</c:v>
                </c:pt>
                <c:pt idx="1250" formatCode="General">
                  <c:v>0.99</c:v>
                </c:pt>
                <c:pt idx="1251" formatCode="General">
                  <c:v>0.99002999999999997</c:v>
                </c:pt>
                <c:pt idx="1252" formatCode="General">
                  <c:v>0.99002999999999997</c:v>
                </c:pt>
                <c:pt idx="1253" formatCode="General">
                  <c:v>0.99002999999999997</c:v>
                </c:pt>
                <c:pt idx="1254" formatCode="General">
                  <c:v>0.99002999999999997</c:v>
                </c:pt>
                <c:pt idx="1255" formatCode="General">
                  <c:v>0.99029</c:v>
                </c:pt>
                <c:pt idx="1256" formatCode="General">
                  <c:v>0.99038999999999999</c:v>
                </c:pt>
                <c:pt idx="1257" formatCode="General">
                  <c:v>0.99050000000000005</c:v>
                </c:pt>
                <c:pt idx="1258" formatCode="General">
                  <c:v>0.99051</c:v>
                </c:pt>
                <c:pt idx="1259" formatCode="General">
                  <c:v>0.99051</c:v>
                </c:pt>
                <c:pt idx="1260" formatCode="General">
                  <c:v>0.99051</c:v>
                </c:pt>
                <c:pt idx="1261" formatCode="General">
                  <c:v>0.99051</c:v>
                </c:pt>
                <c:pt idx="1262" formatCode="General">
                  <c:v>0.99056999999999995</c:v>
                </c:pt>
                <c:pt idx="1263" formatCode="General">
                  <c:v>0.99058000000000002</c:v>
                </c:pt>
                <c:pt idx="1264" formatCode="General">
                  <c:v>0.99060000000000004</c:v>
                </c:pt>
                <c:pt idx="1265" formatCode="General">
                  <c:v>0.99067000000000005</c:v>
                </c:pt>
                <c:pt idx="1266" formatCode="General">
                  <c:v>0.99070000000000003</c:v>
                </c:pt>
                <c:pt idx="1267" formatCode="General">
                  <c:v>0.99070999999999998</c:v>
                </c:pt>
                <c:pt idx="1268" formatCode="General">
                  <c:v>0.99070999999999998</c:v>
                </c:pt>
                <c:pt idx="1269" formatCode="General">
                  <c:v>0.99070999999999998</c:v>
                </c:pt>
                <c:pt idx="1270" formatCode="General">
                  <c:v>0.99070999999999998</c:v>
                </c:pt>
                <c:pt idx="1271" formatCode="General">
                  <c:v>0.99070999999999998</c:v>
                </c:pt>
                <c:pt idx="1272" formatCode="General">
                  <c:v>0.99070999999999998</c:v>
                </c:pt>
                <c:pt idx="1273" formatCode="General">
                  <c:v>0.99070999999999998</c:v>
                </c:pt>
                <c:pt idx="1274" formatCode="General">
                  <c:v>0.99070999999999998</c:v>
                </c:pt>
                <c:pt idx="1275" formatCode="General">
                  <c:v>0.99070999999999998</c:v>
                </c:pt>
                <c:pt idx="1276" formatCode="General">
                  <c:v>0.99070999999999998</c:v>
                </c:pt>
                <c:pt idx="1277" formatCode="General">
                  <c:v>0.99070999999999998</c:v>
                </c:pt>
                <c:pt idx="1278" formatCode="General">
                  <c:v>0.99070999999999998</c:v>
                </c:pt>
                <c:pt idx="1279" formatCode="General">
                  <c:v>0.99070999999999998</c:v>
                </c:pt>
                <c:pt idx="1280" formatCode="General">
                  <c:v>0.99070999999999998</c:v>
                </c:pt>
                <c:pt idx="1281" formatCode="General">
                  <c:v>0.99092000000000002</c:v>
                </c:pt>
                <c:pt idx="1282" formatCode="General">
                  <c:v>0.99099999999999999</c:v>
                </c:pt>
                <c:pt idx="1283" formatCode="General">
                  <c:v>0.99104999999999999</c:v>
                </c:pt>
                <c:pt idx="1284" formatCode="General">
                  <c:v>0.99106000000000005</c:v>
                </c:pt>
                <c:pt idx="1285" formatCode="General">
                  <c:v>0.99111000000000005</c:v>
                </c:pt>
                <c:pt idx="1286" formatCode="General">
                  <c:v>0.99111000000000005</c:v>
                </c:pt>
                <c:pt idx="1287" formatCode="General">
                  <c:v>0.99111000000000005</c:v>
                </c:pt>
                <c:pt idx="1288" formatCode="General">
                  <c:v>0.99111000000000005</c:v>
                </c:pt>
                <c:pt idx="1289" formatCode="General">
                  <c:v>0.99111000000000005</c:v>
                </c:pt>
                <c:pt idx="1290" formatCode="General">
                  <c:v>0.99111000000000005</c:v>
                </c:pt>
                <c:pt idx="1291" formatCode="General">
                  <c:v>0.99111000000000005</c:v>
                </c:pt>
                <c:pt idx="1292" formatCode="General">
                  <c:v>0.99111000000000005</c:v>
                </c:pt>
                <c:pt idx="1293" formatCode="General">
                  <c:v>0.99111000000000005</c:v>
                </c:pt>
                <c:pt idx="1294" formatCode="General">
                  <c:v>0.99111000000000005</c:v>
                </c:pt>
                <c:pt idx="1295" formatCode="General">
                  <c:v>0.99111000000000005</c:v>
                </c:pt>
                <c:pt idx="1296" formatCode="General">
                  <c:v>0.99111000000000005</c:v>
                </c:pt>
                <c:pt idx="1297" formatCode="General">
                  <c:v>0.99111000000000005</c:v>
                </c:pt>
                <c:pt idx="1298" formatCode="General">
                  <c:v>0.99111000000000005</c:v>
                </c:pt>
                <c:pt idx="1299" formatCode="General">
                  <c:v>0.99111000000000005</c:v>
                </c:pt>
                <c:pt idx="1300" formatCode="General">
                  <c:v>0.99111000000000005</c:v>
                </c:pt>
                <c:pt idx="1301" formatCode="General">
                  <c:v>0.99111000000000005</c:v>
                </c:pt>
                <c:pt idx="1302" formatCode="General">
                  <c:v>0.99129</c:v>
                </c:pt>
                <c:pt idx="1303" formatCode="General">
                  <c:v>0.99129</c:v>
                </c:pt>
                <c:pt idx="1304" formatCode="General">
                  <c:v>0.99131000000000002</c:v>
                </c:pt>
                <c:pt idx="1305" formatCode="General">
                  <c:v>0.99136999999999997</c:v>
                </c:pt>
                <c:pt idx="1306" formatCode="General">
                  <c:v>0.99143999999999999</c:v>
                </c:pt>
                <c:pt idx="1307" formatCode="General">
                  <c:v>0.99148999999999998</c:v>
                </c:pt>
                <c:pt idx="1308" formatCode="General">
                  <c:v>0.99156</c:v>
                </c:pt>
                <c:pt idx="1309" formatCode="General">
                  <c:v>0.99163999999999997</c:v>
                </c:pt>
                <c:pt idx="1310" formatCode="General">
                  <c:v>0.99165000000000003</c:v>
                </c:pt>
                <c:pt idx="1311" formatCode="General">
                  <c:v>0.99172000000000005</c:v>
                </c:pt>
                <c:pt idx="1312" formatCode="General">
                  <c:v>0.99175000000000002</c:v>
                </c:pt>
                <c:pt idx="1313" formatCode="General">
                  <c:v>0.99187000000000003</c:v>
                </c:pt>
                <c:pt idx="1314" formatCode="General">
                  <c:v>0.99187000000000003</c:v>
                </c:pt>
                <c:pt idx="1315" formatCode="General">
                  <c:v>0.99187000000000003</c:v>
                </c:pt>
                <c:pt idx="1316" formatCode="General">
                  <c:v>0.99187000000000003</c:v>
                </c:pt>
                <c:pt idx="1317" formatCode="General">
                  <c:v>0.99187000000000003</c:v>
                </c:pt>
                <c:pt idx="1318" formatCode="General">
                  <c:v>0.99187000000000003</c:v>
                </c:pt>
                <c:pt idx="1319" formatCode="General">
                  <c:v>0.99187000000000003</c:v>
                </c:pt>
                <c:pt idx="1320" formatCode="General">
                  <c:v>0.99187000000000003</c:v>
                </c:pt>
                <c:pt idx="1321" formatCode="General">
                  <c:v>0.99189000000000005</c:v>
                </c:pt>
                <c:pt idx="1322" formatCode="General">
                  <c:v>0.99192000000000002</c:v>
                </c:pt>
                <c:pt idx="1323" formatCode="General">
                  <c:v>0.99194000000000004</c:v>
                </c:pt>
                <c:pt idx="1324" formatCode="General">
                  <c:v>0.99204000000000003</c:v>
                </c:pt>
                <c:pt idx="1325" formatCode="General">
                  <c:v>0.99209000000000003</c:v>
                </c:pt>
                <c:pt idx="1326" formatCode="General">
                  <c:v>0.99229999999999996</c:v>
                </c:pt>
                <c:pt idx="1327" formatCode="General">
                  <c:v>0.99234999999999995</c:v>
                </c:pt>
                <c:pt idx="1328" formatCode="General">
                  <c:v>0.99238999999999999</c:v>
                </c:pt>
                <c:pt idx="1329" formatCode="General">
                  <c:v>0.99238999999999999</c:v>
                </c:pt>
                <c:pt idx="1330" formatCode="General">
                  <c:v>0.99241999999999997</c:v>
                </c:pt>
                <c:pt idx="1331" formatCode="General">
                  <c:v>0.99243000000000003</c:v>
                </c:pt>
                <c:pt idx="1332" formatCode="General">
                  <c:v>0.99248999999999998</c:v>
                </c:pt>
                <c:pt idx="1333" formatCode="General">
                  <c:v>0.99251999999999996</c:v>
                </c:pt>
                <c:pt idx="1334" formatCode="General">
                  <c:v>0.99261999999999995</c:v>
                </c:pt>
                <c:pt idx="1335" formatCode="General">
                  <c:v>0.99273999999999996</c:v>
                </c:pt>
                <c:pt idx="1336" formatCode="General">
                  <c:v>0.99278</c:v>
                </c:pt>
                <c:pt idx="1337" formatCode="General">
                  <c:v>0.99287999999999998</c:v>
                </c:pt>
                <c:pt idx="1338" formatCode="General">
                  <c:v>0.99295</c:v>
                </c:pt>
                <c:pt idx="1339" formatCode="General">
                  <c:v>0.99302999999999997</c:v>
                </c:pt>
                <c:pt idx="1340" formatCode="General">
                  <c:v>0.99302999999999997</c:v>
                </c:pt>
                <c:pt idx="1341" formatCode="General">
                  <c:v>0.99302999999999997</c:v>
                </c:pt>
                <c:pt idx="1342" formatCode="General">
                  <c:v>0.99302999999999997</c:v>
                </c:pt>
                <c:pt idx="1343" formatCode="General">
                  <c:v>0.99302999999999997</c:v>
                </c:pt>
                <c:pt idx="1344" formatCode="General">
                  <c:v>0.99302999999999997</c:v>
                </c:pt>
                <c:pt idx="1345" formatCode="General">
                  <c:v>0.99302999999999997</c:v>
                </c:pt>
                <c:pt idx="1346" formatCode="General">
                  <c:v>0.99302999999999997</c:v>
                </c:pt>
                <c:pt idx="1347" formatCode="General">
                  <c:v>0.99302999999999997</c:v>
                </c:pt>
                <c:pt idx="1348" formatCode="General">
                  <c:v>0.99304000000000003</c:v>
                </c:pt>
                <c:pt idx="1349" formatCode="General">
                  <c:v>0.99314000000000002</c:v>
                </c:pt>
                <c:pt idx="1350" formatCode="General">
                  <c:v>0.99328000000000005</c:v>
                </c:pt>
                <c:pt idx="1351" formatCode="General">
                  <c:v>0.99336999999999998</c:v>
                </c:pt>
                <c:pt idx="1352" formatCode="General">
                  <c:v>0.99361999999999995</c:v>
                </c:pt>
                <c:pt idx="1353" formatCode="General">
                  <c:v>0.99363999999999997</c:v>
                </c:pt>
                <c:pt idx="1354" formatCode="General">
                  <c:v>0.99368000000000001</c:v>
                </c:pt>
                <c:pt idx="1355" formatCode="General">
                  <c:v>0.99377000000000004</c:v>
                </c:pt>
                <c:pt idx="1356" formatCode="General">
                  <c:v>0.99377000000000004</c:v>
                </c:pt>
                <c:pt idx="1357" formatCode="General">
                  <c:v>0.99382999999999999</c:v>
                </c:pt>
                <c:pt idx="1358" formatCode="General">
                  <c:v>0.99402000000000001</c:v>
                </c:pt>
                <c:pt idx="1359" formatCode="General">
                  <c:v>0.99404999999999999</c:v>
                </c:pt>
                <c:pt idx="1360" formatCode="General">
                  <c:v>0.99409999999999998</c:v>
                </c:pt>
                <c:pt idx="1361" formatCode="General">
                  <c:v>0.99419000000000002</c:v>
                </c:pt>
                <c:pt idx="1362" formatCode="General">
                  <c:v>0.99419000000000002</c:v>
                </c:pt>
                <c:pt idx="1363" formatCode="General">
                  <c:v>0.99419000000000002</c:v>
                </c:pt>
                <c:pt idx="1364" formatCode="General">
                  <c:v>0.99419000000000002</c:v>
                </c:pt>
                <c:pt idx="1365" formatCode="General">
                  <c:v>0.99419000000000002</c:v>
                </c:pt>
                <c:pt idx="1366" formatCode="General">
                  <c:v>0.99419000000000002</c:v>
                </c:pt>
                <c:pt idx="1367" formatCode="General">
                  <c:v>0.99419000000000002</c:v>
                </c:pt>
                <c:pt idx="1368" formatCode="General">
                  <c:v>0.99419000000000002</c:v>
                </c:pt>
                <c:pt idx="1369" formatCode="General">
                  <c:v>0.99419000000000002</c:v>
                </c:pt>
                <c:pt idx="1370" formatCode="General">
                  <c:v>0.99419000000000002</c:v>
                </c:pt>
                <c:pt idx="1371" formatCode="General">
                  <c:v>0.99419000000000002</c:v>
                </c:pt>
                <c:pt idx="1372" formatCode="General">
                  <c:v>0.99419000000000002</c:v>
                </c:pt>
                <c:pt idx="1373" formatCode="General">
                  <c:v>0.99419000000000002</c:v>
                </c:pt>
                <c:pt idx="1374" formatCode="General">
                  <c:v>0.99419000000000002</c:v>
                </c:pt>
                <c:pt idx="1375" formatCode="General">
                  <c:v>0.99419000000000002</c:v>
                </c:pt>
                <c:pt idx="1376" formatCode="General">
                  <c:v>0.99419000000000002</c:v>
                </c:pt>
                <c:pt idx="1377" formatCode="General">
                  <c:v>0.99419000000000002</c:v>
                </c:pt>
                <c:pt idx="1378" formatCode="General">
                  <c:v>0.99419000000000002</c:v>
                </c:pt>
                <c:pt idx="1379" formatCode="General">
                  <c:v>0.99419000000000002</c:v>
                </c:pt>
                <c:pt idx="1380" formatCode="General">
                  <c:v>0.99419000000000002</c:v>
                </c:pt>
                <c:pt idx="1381" formatCode="General">
                  <c:v>0.99419000000000002</c:v>
                </c:pt>
                <c:pt idx="1382" formatCode="General">
                  <c:v>0.99419000000000002</c:v>
                </c:pt>
                <c:pt idx="1383" formatCode="General">
                  <c:v>0.99426000000000003</c:v>
                </c:pt>
                <c:pt idx="1384" formatCode="General">
                  <c:v>0.99428000000000005</c:v>
                </c:pt>
                <c:pt idx="1385" formatCode="General">
                  <c:v>0.99439999999999995</c:v>
                </c:pt>
                <c:pt idx="1386" formatCode="General">
                  <c:v>0.99443999999999999</c:v>
                </c:pt>
                <c:pt idx="1387" formatCode="General">
                  <c:v>0.99467000000000005</c:v>
                </c:pt>
                <c:pt idx="1388" formatCode="General">
                  <c:v>0.99490000000000001</c:v>
                </c:pt>
                <c:pt idx="1389" formatCode="General">
                  <c:v>0.99495</c:v>
                </c:pt>
                <c:pt idx="1390" formatCode="General">
                  <c:v>0.99500999999999995</c:v>
                </c:pt>
                <c:pt idx="1391" formatCode="General">
                  <c:v>0.99500999999999995</c:v>
                </c:pt>
                <c:pt idx="1392" formatCode="General">
                  <c:v>0.99500999999999995</c:v>
                </c:pt>
                <c:pt idx="1393" formatCode="General">
                  <c:v>0.99500999999999995</c:v>
                </c:pt>
                <c:pt idx="1394" formatCode="General">
                  <c:v>0.99500999999999995</c:v>
                </c:pt>
                <c:pt idx="1395" formatCode="General">
                  <c:v>0.99500999999999995</c:v>
                </c:pt>
                <c:pt idx="1396" formatCode="General">
                  <c:v>0.99500999999999995</c:v>
                </c:pt>
                <c:pt idx="1397" formatCode="General">
                  <c:v>0.99522999999999995</c:v>
                </c:pt>
                <c:pt idx="1398" formatCode="General">
                  <c:v>0.99526000000000003</c:v>
                </c:pt>
                <c:pt idx="1399" formatCode="General">
                  <c:v>0.99526000000000003</c:v>
                </c:pt>
                <c:pt idx="1400" formatCode="General">
                  <c:v>0.99526000000000003</c:v>
                </c:pt>
                <c:pt idx="1401" formatCode="General">
                  <c:v>0.99526000000000003</c:v>
                </c:pt>
                <c:pt idx="1402" formatCode="General">
                  <c:v>0.99526000000000003</c:v>
                </c:pt>
                <c:pt idx="1403" formatCode="General">
                  <c:v>0.99526000000000003</c:v>
                </c:pt>
                <c:pt idx="1404" formatCode="General">
                  <c:v>0.99528000000000005</c:v>
                </c:pt>
                <c:pt idx="1405" formatCode="General">
                  <c:v>0.99529000000000001</c:v>
                </c:pt>
                <c:pt idx="1406" formatCode="General">
                  <c:v>0.99536000000000002</c:v>
                </c:pt>
                <c:pt idx="1407" formatCode="General">
                  <c:v>0.99536000000000002</c:v>
                </c:pt>
                <c:pt idx="1408" formatCode="General">
                  <c:v>0.99536000000000002</c:v>
                </c:pt>
                <c:pt idx="1409" formatCode="General">
                  <c:v>0.99536000000000002</c:v>
                </c:pt>
                <c:pt idx="1410" formatCode="General">
                  <c:v>0.99536000000000002</c:v>
                </c:pt>
                <c:pt idx="1411" formatCode="General">
                  <c:v>0.99536000000000002</c:v>
                </c:pt>
                <c:pt idx="1412" formatCode="General">
                  <c:v>0.99536000000000002</c:v>
                </c:pt>
                <c:pt idx="1413" formatCode="General">
                  <c:v>0.99536000000000002</c:v>
                </c:pt>
                <c:pt idx="1414" formatCode="General">
                  <c:v>0.99536000000000002</c:v>
                </c:pt>
                <c:pt idx="1415" formatCode="General">
                  <c:v>0.99536000000000002</c:v>
                </c:pt>
                <c:pt idx="1416" formatCode="General">
                  <c:v>0.99536000000000002</c:v>
                </c:pt>
                <c:pt idx="1417" formatCode="General">
                  <c:v>0.99536000000000002</c:v>
                </c:pt>
                <c:pt idx="1418" formatCode="General">
                  <c:v>0.99536000000000002</c:v>
                </c:pt>
                <c:pt idx="1419" formatCode="General">
                  <c:v>0.99536000000000002</c:v>
                </c:pt>
                <c:pt idx="1420" formatCode="General">
                  <c:v>0.99536000000000002</c:v>
                </c:pt>
                <c:pt idx="1421" formatCode="General">
                  <c:v>0.99536000000000002</c:v>
                </c:pt>
                <c:pt idx="1422" formatCode="General">
                  <c:v>0.99536000000000002</c:v>
                </c:pt>
                <c:pt idx="1423" formatCode="General">
                  <c:v>0.99536000000000002</c:v>
                </c:pt>
                <c:pt idx="1424" formatCode="General">
                  <c:v>0.99536000000000002</c:v>
                </c:pt>
                <c:pt idx="1425" formatCode="General">
                  <c:v>0.99536000000000002</c:v>
                </c:pt>
                <c:pt idx="1426" formatCode="General">
                  <c:v>0.99536000000000002</c:v>
                </c:pt>
                <c:pt idx="1427" formatCode="General">
                  <c:v>0.99536000000000002</c:v>
                </c:pt>
                <c:pt idx="1428" formatCode="General">
                  <c:v>0.99536000000000002</c:v>
                </c:pt>
                <c:pt idx="1429" formatCode="General">
                  <c:v>0.99536000000000002</c:v>
                </c:pt>
                <c:pt idx="1430" formatCode="General">
                  <c:v>0.99536000000000002</c:v>
                </c:pt>
                <c:pt idx="1431" formatCode="General">
                  <c:v>0.99553999999999998</c:v>
                </c:pt>
                <c:pt idx="1432" formatCode="General">
                  <c:v>0.99555000000000005</c:v>
                </c:pt>
                <c:pt idx="1433" formatCode="General">
                  <c:v>0.99555000000000005</c:v>
                </c:pt>
                <c:pt idx="1434" formatCode="General">
                  <c:v>0.99555000000000005</c:v>
                </c:pt>
                <c:pt idx="1435" formatCode="General">
                  <c:v>0.99555000000000005</c:v>
                </c:pt>
                <c:pt idx="1436" formatCode="General">
                  <c:v>0.99555000000000005</c:v>
                </c:pt>
                <c:pt idx="1437" formatCode="General">
                  <c:v>0.99555000000000005</c:v>
                </c:pt>
                <c:pt idx="1438" formatCode="General">
                  <c:v>0.99555000000000005</c:v>
                </c:pt>
                <c:pt idx="1439" formatCode="General">
                  <c:v>0.99555000000000005</c:v>
                </c:pt>
                <c:pt idx="1440" formatCode="General">
                  <c:v>0.99555000000000005</c:v>
                </c:pt>
                <c:pt idx="1441" formatCode="General">
                  <c:v>0.99555000000000005</c:v>
                </c:pt>
                <c:pt idx="1442" formatCode="General">
                  <c:v>0.99555000000000005</c:v>
                </c:pt>
                <c:pt idx="1443" formatCode="General">
                  <c:v>0.99555000000000005</c:v>
                </c:pt>
                <c:pt idx="1444" formatCode="General">
                  <c:v>0.99555000000000005</c:v>
                </c:pt>
                <c:pt idx="1445" formatCode="General">
                  <c:v>0.99555000000000005</c:v>
                </c:pt>
                <c:pt idx="1446" formatCode="General">
                  <c:v>0.99555000000000005</c:v>
                </c:pt>
                <c:pt idx="1447" formatCode="General">
                  <c:v>0.99555000000000005</c:v>
                </c:pt>
                <c:pt idx="1448" formatCode="General">
                  <c:v>0.99556999999999995</c:v>
                </c:pt>
                <c:pt idx="1449" formatCode="General">
                  <c:v>0.99560000000000004</c:v>
                </c:pt>
                <c:pt idx="1450" formatCode="General">
                  <c:v>0.99583999999999995</c:v>
                </c:pt>
                <c:pt idx="1451" formatCode="General">
                  <c:v>0.99595</c:v>
                </c:pt>
                <c:pt idx="1452" formatCode="General">
                  <c:v>0.99634</c:v>
                </c:pt>
                <c:pt idx="1453" formatCode="General">
                  <c:v>0.99634</c:v>
                </c:pt>
                <c:pt idx="1454" formatCode="General">
                  <c:v>0.99639</c:v>
                </c:pt>
                <c:pt idx="1455" formatCode="General">
                  <c:v>0.99641999999999997</c:v>
                </c:pt>
                <c:pt idx="1456" formatCode="General">
                  <c:v>0.99646000000000001</c:v>
                </c:pt>
                <c:pt idx="1457" formatCode="General">
                  <c:v>0.99651999999999996</c:v>
                </c:pt>
                <c:pt idx="1458" formatCode="General">
                  <c:v>0.99651999999999996</c:v>
                </c:pt>
                <c:pt idx="1459" formatCode="General">
                  <c:v>0.99651999999999996</c:v>
                </c:pt>
                <c:pt idx="1460" formatCode="General">
                  <c:v>0.99651999999999996</c:v>
                </c:pt>
                <c:pt idx="1461" formatCode="General">
                  <c:v>0.99651999999999996</c:v>
                </c:pt>
                <c:pt idx="1462" formatCode="General">
                  <c:v>0.99651999999999996</c:v>
                </c:pt>
                <c:pt idx="1463" formatCode="General">
                  <c:v>0.99660000000000004</c:v>
                </c:pt>
                <c:pt idx="1464" formatCode="General">
                  <c:v>0.99685999999999997</c:v>
                </c:pt>
                <c:pt idx="1465" formatCode="General">
                  <c:v>0.99689000000000005</c:v>
                </c:pt>
                <c:pt idx="1466" formatCode="General">
                  <c:v>0.99699000000000004</c:v>
                </c:pt>
                <c:pt idx="1467" formatCode="General">
                  <c:v>0.997</c:v>
                </c:pt>
                <c:pt idx="1468" formatCode="General">
                  <c:v>0.99717999999999996</c:v>
                </c:pt>
                <c:pt idx="1469" formatCode="General">
                  <c:v>0.99724000000000002</c:v>
                </c:pt>
                <c:pt idx="1470" formatCode="General">
                  <c:v>0.99744999999999995</c:v>
                </c:pt>
                <c:pt idx="1471" formatCode="General">
                  <c:v>0.99748000000000003</c:v>
                </c:pt>
                <c:pt idx="1472" formatCode="General">
                  <c:v>0.99751000000000001</c:v>
                </c:pt>
                <c:pt idx="1473" formatCode="General">
                  <c:v>0.99761999999999995</c:v>
                </c:pt>
                <c:pt idx="1474" formatCode="General">
                  <c:v>0.99768000000000001</c:v>
                </c:pt>
                <c:pt idx="1475" formatCode="General">
                  <c:v>0.99768000000000001</c:v>
                </c:pt>
                <c:pt idx="1476" formatCode="General">
                  <c:v>0.99768000000000001</c:v>
                </c:pt>
                <c:pt idx="1477" formatCode="General">
                  <c:v>0.99768000000000001</c:v>
                </c:pt>
                <c:pt idx="1478" formatCode="General">
                  <c:v>0.99768000000000001</c:v>
                </c:pt>
                <c:pt idx="1479" formatCode="General">
                  <c:v>0.99773999999999996</c:v>
                </c:pt>
                <c:pt idx="1480" formatCode="General">
                  <c:v>0.99775000000000003</c:v>
                </c:pt>
                <c:pt idx="1481" formatCode="General">
                  <c:v>0.99785999999999997</c:v>
                </c:pt>
                <c:pt idx="1482" formatCode="General">
                  <c:v>0.99787999999999999</c:v>
                </c:pt>
                <c:pt idx="1483" formatCode="General">
                  <c:v>0.99790000000000001</c:v>
                </c:pt>
                <c:pt idx="1484" formatCode="General">
                  <c:v>0.99792000000000003</c:v>
                </c:pt>
                <c:pt idx="1485" formatCode="General">
                  <c:v>0.99795</c:v>
                </c:pt>
                <c:pt idx="1486" formatCode="General">
                  <c:v>0.998</c:v>
                </c:pt>
                <c:pt idx="1487" formatCode="General">
                  <c:v>0.99802999999999997</c:v>
                </c:pt>
                <c:pt idx="1488" formatCode="General">
                  <c:v>0.99805999999999995</c:v>
                </c:pt>
                <c:pt idx="1489" formatCode="General">
                  <c:v>0.99809000000000003</c:v>
                </c:pt>
                <c:pt idx="1490" formatCode="General">
                  <c:v>0.99814999999999998</c:v>
                </c:pt>
                <c:pt idx="1491" formatCode="General">
                  <c:v>0.99824999999999997</c:v>
                </c:pt>
                <c:pt idx="1492" formatCode="General">
                  <c:v>0.99826999999999999</c:v>
                </c:pt>
                <c:pt idx="1493" formatCode="General">
                  <c:v>0.99841999999999997</c:v>
                </c:pt>
                <c:pt idx="1494" formatCode="General">
                  <c:v>0.99844999999999995</c:v>
                </c:pt>
                <c:pt idx="1495" formatCode="General">
                  <c:v>0.99850000000000005</c:v>
                </c:pt>
                <c:pt idx="1496" formatCode="General">
                  <c:v>0.99872000000000005</c:v>
                </c:pt>
                <c:pt idx="1497" formatCode="General">
                  <c:v>0.99875000000000003</c:v>
                </c:pt>
                <c:pt idx="1498" formatCode="General">
                  <c:v>0.99875000000000003</c:v>
                </c:pt>
                <c:pt idx="1499" formatCode="General">
                  <c:v>0.99878999999999996</c:v>
                </c:pt>
                <c:pt idx="1500" formatCode="General">
                  <c:v>0.99882000000000004</c:v>
                </c:pt>
                <c:pt idx="1501" formatCode="General">
                  <c:v>0.99883999999999995</c:v>
                </c:pt>
                <c:pt idx="1502" formatCode="General">
                  <c:v>0.99883999999999995</c:v>
                </c:pt>
                <c:pt idx="1503" formatCode="General">
                  <c:v>0.99883999999999995</c:v>
                </c:pt>
                <c:pt idx="1504" formatCode="General">
                  <c:v>0.99883999999999995</c:v>
                </c:pt>
                <c:pt idx="1505" formatCode="General">
                  <c:v>0.99885000000000002</c:v>
                </c:pt>
                <c:pt idx="1506" formatCode="General">
                  <c:v>0.99888999999999994</c:v>
                </c:pt>
                <c:pt idx="1507" formatCode="General">
                  <c:v>0.99897999999999998</c:v>
                </c:pt>
                <c:pt idx="1508" formatCode="General">
                  <c:v>0.99907000000000001</c:v>
                </c:pt>
                <c:pt idx="1509" formatCode="General">
                  <c:v>0.99911000000000005</c:v>
                </c:pt>
                <c:pt idx="1510" formatCode="General">
                  <c:v>0.99914000000000003</c:v>
                </c:pt>
                <c:pt idx="1511" formatCode="General">
                  <c:v>0.99916000000000005</c:v>
                </c:pt>
                <c:pt idx="1512" formatCode="General">
                  <c:v>0.99922</c:v>
                </c:pt>
                <c:pt idx="1513" formatCode="General">
                  <c:v>0.99922999999999995</c:v>
                </c:pt>
                <c:pt idx="1514" formatCode="General">
                  <c:v>0.99943000000000004</c:v>
                </c:pt>
                <c:pt idx="1515" formatCode="General">
                  <c:v>0.99944999999999995</c:v>
                </c:pt>
                <c:pt idx="1516" formatCode="General">
                  <c:v>0.99955000000000005</c:v>
                </c:pt>
                <c:pt idx="1517" formatCode="General">
                  <c:v>0.99958999999999998</c:v>
                </c:pt>
                <c:pt idx="1518" formatCode="General">
                  <c:v>0.99960000000000004</c:v>
                </c:pt>
                <c:pt idx="1519" formatCode="General">
                  <c:v>0.99961</c:v>
                </c:pt>
                <c:pt idx="1520" formatCode="General">
                  <c:v>0.99963000000000002</c:v>
                </c:pt>
                <c:pt idx="1521" formatCode="General">
                  <c:v>0.99970999999999999</c:v>
                </c:pt>
                <c:pt idx="1522" formatCode="General">
                  <c:v>0.99983</c:v>
                </c:pt>
                <c:pt idx="1523" formatCode="General">
                  <c:v>1</c:v>
                </c:pt>
                <c:pt idx="1524" formatCode="General">
                  <c:v>1</c:v>
                </c:pt>
                <c:pt idx="1525" formatCode="General">
                  <c:v>1</c:v>
                </c:pt>
                <c:pt idx="1526" formatCode="General">
                  <c:v>1</c:v>
                </c:pt>
                <c:pt idx="1527" formatCode="General">
                  <c:v>1</c:v>
                </c:pt>
                <c:pt idx="1528" formatCode="General">
                  <c:v>1</c:v>
                </c:pt>
                <c:pt idx="1529" formatCode="General">
                  <c:v>1</c:v>
                </c:pt>
                <c:pt idx="1530" formatCode="General">
                  <c:v>1</c:v>
                </c:pt>
                <c:pt idx="1531" formatCode="General">
                  <c:v>1</c:v>
                </c:pt>
                <c:pt idx="1532" formatCode="General">
                  <c:v>1</c:v>
                </c:pt>
                <c:pt idx="1533" formatCode="General">
                  <c:v>1</c:v>
                </c:pt>
                <c:pt idx="1534" formatCode="General">
                  <c:v>1</c:v>
                </c:pt>
                <c:pt idx="1535" formatCode="General">
                  <c:v>1</c:v>
                </c:pt>
                <c:pt idx="1536" formatCode="General">
                  <c:v>1</c:v>
                </c:pt>
                <c:pt idx="1537" formatCode="General">
                  <c:v>1</c:v>
                </c:pt>
                <c:pt idx="1538" formatCode="General">
                  <c:v>1</c:v>
                </c:pt>
                <c:pt idx="1539" formatCode="General">
                  <c:v>1</c:v>
                </c:pt>
                <c:pt idx="1540" formatCode="General">
                  <c:v>1</c:v>
                </c:pt>
                <c:pt idx="1541" formatCode="General">
                  <c:v>1</c:v>
                </c:pt>
                <c:pt idx="1542" formatCode="General">
                  <c:v>1</c:v>
                </c:pt>
                <c:pt idx="1543" formatCode="General">
                  <c:v>1</c:v>
                </c:pt>
                <c:pt idx="1544" formatCode="General">
                  <c:v>1</c:v>
                </c:pt>
                <c:pt idx="1545" formatCode="General">
                  <c:v>1</c:v>
                </c:pt>
                <c:pt idx="1546" formatCode="General">
                  <c:v>1</c:v>
                </c:pt>
                <c:pt idx="1547" formatCode="General">
                  <c:v>1</c:v>
                </c:pt>
                <c:pt idx="1548" formatCode="General">
                  <c:v>1</c:v>
                </c:pt>
                <c:pt idx="1549" formatCode="General">
                  <c:v>1</c:v>
                </c:pt>
                <c:pt idx="1550" formatCode="General">
                  <c:v>1</c:v>
                </c:pt>
                <c:pt idx="1551" formatCode="General">
                  <c:v>1</c:v>
                </c:pt>
                <c:pt idx="1552" formatCode="General">
                  <c:v>1</c:v>
                </c:pt>
                <c:pt idx="1553" formatCode="General">
                  <c:v>1</c:v>
                </c:pt>
                <c:pt idx="1554" formatCode="General">
                  <c:v>1</c:v>
                </c:pt>
                <c:pt idx="1555" formatCode="General">
                  <c:v>1</c:v>
                </c:pt>
                <c:pt idx="1556" formatCode="General">
                  <c:v>1</c:v>
                </c:pt>
                <c:pt idx="1557" formatCode="General">
                  <c:v>1</c:v>
                </c:pt>
                <c:pt idx="1558" formatCode="General">
                  <c:v>1</c:v>
                </c:pt>
                <c:pt idx="1559" formatCode="General">
                  <c:v>1</c:v>
                </c:pt>
                <c:pt idx="1560" formatCode="General">
                  <c:v>1</c:v>
                </c:pt>
                <c:pt idx="1561" formatCode="General">
                  <c:v>1</c:v>
                </c:pt>
                <c:pt idx="1562" formatCode="General">
                  <c:v>1</c:v>
                </c:pt>
                <c:pt idx="1563" formatCode="General">
                  <c:v>1</c:v>
                </c:pt>
                <c:pt idx="1564" formatCode="General">
                  <c:v>1</c:v>
                </c:pt>
                <c:pt idx="1565" formatCode="General">
                  <c:v>1</c:v>
                </c:pt>
                <c:pt idx="1566" formatCode="General">
                  <c:v>1</c:v>
                </c:pt>
                <c:pt idx="1567" formatCode="General">
                  <c:v>1</c:v>
                </c:pt>
                <c:pt idx="1568" formatCode="General">
                  <c:v>1</c:v>
                </c:pt>
                <c:pt idx="1569" formatCode="General">
                  <c:v>1</c:v>
                </c:pt>
                <c:pt idx="1570" formatCode="General">
                  <c:v>1</c:v>
                </c:pt>
                <c:pt idx="1571" formatCode="General">
                  <c:v>1</c:v>
                </c:pt>
                <c:pt idx="1572" formatCode="General">
                  <c:v>1</c:v>
                </c:pt>
                <c:pt idx="1573" formatCode="General">
                  <c:v>1</c:v>
                </c:pt>
                <c:pt idx="1574" formatCode="General">
                  <c:v>1</c:v>
                </c:pt>
                <c:pt idx="1575" formatCode="General">
                  <c:v>1</c:v>
                </c:pt>
                <c:pt idx="1576" formatCode="General">
                  <c:v>1</c:v>
                </c:pt>
                <c:pt idx="1577" formatCode="General">
                  <c:v>1</c:v>
                </c:pt>
                <c:pt idx="1578" formatCode="General">
                  <c:v>1</c:v>
                </c:pt>
                <c:pt idx="1579" formatCode="General">
                  <c:v>1</c:v>
                </c:pt>
                <c:pt idx="1580" formatCode="General">
                  <c:v>1</c:v>
                </c:pt>
                <c:pt idx="1581" formatCode="General">
                  <c:v>1</c:v>
                </c:pt>
                <c:pt idx="1582" formatCode="General">
                  <c:v>1</c:v>
                </c:pt>
                <c:pt idx="1583" formatCode="General">
                  <c:v>1</c:v>
                </c:pt>
                <c:pt idx="1584" formatCode="General">
                  <c:v>1</c:v>
                </c:pt>
                <c:pt idx="1585" formatCode="General">
                  <c:v>1</c:v>
                </c:pt>
                <c:pt idx="1586" formatCode="General">
                  <c:v>1</c:v>
                </c:pt>
                <c:pt idx="1587" formatCode="General">
                  <c:v>1</c:v>
                </c:pt>
                <c:pt idx="1588" formatCode="General">
                  <c:v>1</c:v>
                </c:pt>
                <c:pt idx="1589" formatCode="General">
                  <c:v>1</c:v>
                </c:pt>
                <c:pt idx="1590" formatCode="General">
                  <c:v>1</c:v>
                </c:pt>
                <c:pt idx="1591" formatCode="General">
                  <c:v>1</c:v>
                </c:pt>
                <c:pt idx="1592" formatCode="General">
                  <c:v>1.00017</c:v>
                </c:pt>
                <c:pt idx="1593" formatCode="General">
                  <c:v>1.0002200000000001</c:v>
                </c:pt>
                <c:pt idx="1594" formatCode="General">
                  <c:v>1.0003</c:v>
                </c:pt>
                <c:pt idx="1595" formatCode="General">
                  <c:v>1.0004200000000001</c:v>
                </c:pt>
                <c:pt idx="1596" formatCode="General">
                  <c:v>1.00075</c:v>
                </c:pt>
                <c:pt idx="1597" formatCode="General">
                  <c:v>1.00078</c:v>
                </c:pt>
                <c:pt idx="1598" formatCode="General">
                  <c:v>1.0007900000000001</c:v>
                </c:pt>
                <c:pt idx="1599" formatCode="General">
                  <c:v>1.0008999999999999</c:v>
                </c:pt>
                <c:pt idx="1600" formatCode="General">
                  <c:v>1.0009699999999999</c:v>
                </c:pt>
                <c:pt idx="1601" formatCode="General">
                  <c:v>1.00109</c:v>
                </c:pt>
                <c:pt idx="1602" formatCode="General">
                  <c:v>1.00116</c:v>
                </c:pt>
                <c:pt idx="1603" formatCode="General">
                  <c:v>1.00116</c:v>
                </c:pt>
                <c:pt idx="1604" formatCode="General">
                  <c:v>1.00119</c:v>
                </c:pt>
                <c:pt idx="1605" formatCode="General">
                  <c:v>1.00125</c:v>
                </c:pt>
                <c:pt idx="1606" formatCode="General">
                  <c:v>1.00125</c:v>
                </c:pt>
                <c:pt idx="1607" formatCode="General">
                  <c:v>1.00125</c:v>
                </c:pt>
                <c:pt idx="1608" formatCode="General">
                  <c:v>1.00125</c:v>
                </c:pt>
                <c:pt idx="1609" formatCode="General">
                  <c:v>1.0015799999999999</c:v>
                </c:pt>
                <c:pt idx="1610" formatCode="General">
                  <c:v>1.0016099999999999</c:v>
                </c:pt>
                <c:pt idx="1611" formatCode="General">
                  <c:v>1.00177</c:v>
                </c:pt>
                <c:pt idx="1612" formatCode="General">
                  <c:v>1.0018499999999999</c:v>
                </c:pt>
                <c:pt idx="1613" formatCode="General">
                  <c:v>1.0019800000000001</c:v>
                </c:pt>
                <c:pt idx="1614" formatCode="General">
                  <c:v>1.00213</c:v>
                </c:pt>
                <c:pt idx="1615" formatCode="General">
                  <c:v>1.00223</c:v>
                </c:pt>
                <c:pt idx="1616" formatCode="General">
                  <c:v>1.0023</c:v>
                </c:pt>
                <c:pt idx="1617" formatCode="General">
                  <c:v>1.0023200000000001</c:v>
                </c:pt>
                <c:pt idx="1618" formatCode="General">
                  <c:v>1.0023200000000001</c:v>
                </c:pt>
                <c:pt idx="1619" formatCode="General">
                  <c:v>1.00234</c:v>
                </c:pt>
                <c:pt idx="1620" formatCode="General">
                  <c:v>1.00244</c:v>
                </c:pt>
                <c:pt idx="1621" formatCode="General">
                  <c:v>1.00247</c:v>
                </c:pt>
                <c:pt idx="1622" formatCode="General">
                  <c:v>1.0024900000000001</c:v>
                </c:pt>
                <c:pt idx="1623" formatCode="General">
                  <c:v>1.0024999999999999</c:v>
                </c:pt>
                <c:pt idx="1624" formatCode="General">
                  <c:v>1.0025500000000001</c:v>
                </c:pt>
                <c:pt idx="1625" formatCode="General">
                  <c:v>1.00257</c:v>
                </c:pt>
                <c:pt idx="1626" formatCode="General">
                  <c:v>1.00268</c:v>
                </c:pt>
                <c:pt idx="1627" formatCode="General">
                  <c:v>1.0027999999999999</c:v>
                </c:pt>
                <c:pt idx="1628" formatCode="General">
                  <c:v>1.0027999999999999</c:v>
                </c:pt>
                <c:pt idx="1629" formatCode="General">
                  <c:v>1.00292</c:v>
                </c:pt>
                <c:pt idx="1630" formatCode="General">
                  <c:v>1.00292</c:v>
                </c:pt>
                <c:pt idx="1631" formatCode="General">
                  <c:v>1.0029399999999999</c:v>
                </c:pt>
                <c:pt idx="1632" formatCode="General">
                  <c:v>1.00302</c:v>
                </c:pt>
                <c:pt idx="1633" formatCode="General">
                  <c:v>1.00305</c:v>
                </c:pt>
                <c:pt idx="1634" formatCode="General">
                  <c:v>1.00312</c:v>
                </c:pt>
                <c:pt idx="1635" formatCode="General">
                  <c:v>1.0031600000000001</c:v>
                </c:pt>
                <c:pt idx="1636" formatCode="General">
                  <c:v>1.0032399999999999</c:v>
                </c:pt>
                <c:pt idx="1637" formatCode="General">
                  <c:v>1.0034799999999999</c:v>
                </c:pt>
                <c:pt idx="1638" formatCode="General">
                  <c:v>1.0037100000000001</c:v>
                </c:pt>
                <c:pt idx="1639" formatCode="General">
                  <c:v>1.0037400000000001</c:v>
                </c:pt>
                <c:pt idx="1640" formatCode="General">
                  <c:v>1.00393</c:v>
                </c:pt>
                <c:pt idx="1641" formatCode="General">
                  <c:v>1.0040500000000001</c:v>
                </c:pt>
                <c:pt idx="1642" formatCode="General">
                  <c:v>1.0042199999999999</c:v>
                </c:pt>
                <c:pt idx="1643" formatCode="General">
                  <c:v>1.00424</c:v>
                </c:pt>
                <c:pt idx="1644" formatCode="General">
                  <c:v>1.0043299999999999</c:v>
                </c:pt>
                <c:pt idx="1645" formatCode="General">
                  <c:v>1.0043800000000001</c:v>
                </c:pt>
                <c:pt idx="1646" formatCode="General">
                  <c:v>1.0044500000000001</c:v>
                </c:pt>
                <c:pt idx="1647" formatCode="General">
                  <c:v>1.0044500000000001</c:v>
                </c:pt>
                <c:pt idx="1648" formatCode="General">
                  <c:v>1.0044500000000001</c:v>
                </c:pt>
                <c:pt idx="1649" formatCode="General">
                  <c:v>1.0044500000000001</c:v>
                </c:pt>
                <c:pt idx="1650" formatCode="General">
                  <c:v>1.0044500000000001</c:v>
                </c:pt>
                <c:pt idx="1651" formatCode="General">
                  <c:v>1.0044500000000001</c:v>
                </c:pt>
                <c:pt idx="1652" formatCode="General">
                  <c:v>1.00464</c:v>
                </c:pt>
                <c:pt idx="1653" formatCode="General">
                  <c:v>1.00464</c:v>
                </c:pt>
                <c:pt idx="1654" formatCode="General">
                  <c:v>1.00464</c:v>
                </c:pt>
                <c:pt idx="1655" formatCode="General">
                  <c:v>1.00464</c:v>
                </c:pt>
                <c:pt idx="1656" formatCode="General">
                  <c:v>1.00467</c:v>
                </c:pt>
                <c:pt idx="1657" formatCode="General">
                  <c:v>1.00474</c:v>
                </c:pt>
                <c:pt idx="1658" formatCode="General">
                  <c:v>1.00474</c:v>
                </c:pt>
                <c:pt idx="1659" formatCode="General">
                  <c:v>1.00474</c:v>
                </c:pt>
                <c:pt idx="1660" formatCode="General">
                  <c:v>1.00474</c:v>
                </c:pt>
                <c:pt idx="1661" formatCode="General">
                  <c:v>1.00474</c:v>
                </c:pt>
                <c:pt idx="1662" formatCode="General">
                  <c:v>1.00474</c:v>
                </c:pt>
                <c:pt idx="1663" formatCode="General">
                  <c:v>1.00474</c:v>
                </c:pt>
                <c:pt idx="1664" formatCode="General">
                  <c:v>1.00474</c:v>
                </c:pt>
                <c:pt idx="1665" formatCode="General">
                  <c:v>1.00474</c:v>
                </c:pt>
                <c:pt idx="1666" formatCode="General">
                  <c:v>1.00474</c:v>
                </c:pt>
                <c:pt idx="1667" formatCode="General">
                  <c:v>1.00474</c:v>
                </c:pt>
                <c:pt idx="1668" formatCode="General">
                  <c:v>1.00474</c:v>
                </c:pt>
                <c:pt idx="1669" formatCode="General">
                  <c:v>1.00474</c:v>
                </c:pt>
                <c:pt idx="1670" formatCode="General">
                  <c:v>1.0047600000000001</c:v>
                </c:pt>
                <c:pt idx="1671" formatCode="General">
                  <c:v>1.0047600000000001</c:v>
                </c:pt>
                <c:pt idx="1672" formatCode="General">
                  <c:v>1.00478</c:v>
                </c:pt>
                <c:pt idx="1673" formatCode="General">
                  <c:v>1.0048999999999999</c:v>
                </c:pt>
                <c:pt idx="1674" formatCode="General">
                  <c:v>1.00492</c:v>
                </c:pt>
                <c:pt idx="1675" formatCode="General">
                  <c:v>1.0049399999999999</c:v>
                </c:pt>
                <c:pt idx="1676" formatCode="General">
                  <c:v>1.00495</c:v>
                </c:pt>
                <c:pt idx="1677" formatCode="General">
                  <c:v>1.00499</c:v>
                </c:pt>
                <c:pt idx="1678" formatCode="General">
                  <c:v>1.00499</c:v>
                </c:pt>
                <c:pt idx="1679" formatCode="General">
                  <c:v>1.00499</c:v>
                </c:pt>
                <c:pt idx="1680" formatCode="General">
                  <c:v>1.00505</c:v>
                </c:pt>
                <c:pt idx="1681" formatCode="General">
                  <c:v>1.0050699999999999</c:v>
                </c:pt>
                <c:pt idx="1682" formatCode="General">
                  <c:v>1.00509</c:v>
                </c:pt>
                <c:pt idx="1683" formatCode="General">
                  <c:v>1.00543</c:v>
                </c:pt>
                <c:pt idx="1684" formatCode="General">
                  <c:v>1.00552</c:v>
                </c:pt>
                <c:pt idx="1685" formatCode="General">
                  <c:v>1.00569</c:v>
                </c:pt>
                <c:pt idx="1686" formatCode="General">
                  <c:v>1.0058100000000001</c:v>
                </c:pt>
                <c:pt idx="1687" formatCode="General">
                  <c:v>1.0058100000000001</c:v>
                </c:pt>
                <c:pt idx="1688" formatCode="General">
                  <c:v>1.0058100000000001</c:v>
                </c:pt>
                <c:pt idx="1689" formatCode="General">
                  <c:v>1.0058100000000001</c:v>
                </c:pt>
                <c:pt idx="1690" formatCode="General">
                  <c:v>1.0059800000000001</c:v>
                </c:pt>
                <c:pt idx="1691" formatCode="General">
                  <c:v>1.0060800000000001</c:v>
                </c:pt>
                <c:pt idx="1692" formatCode="General">
                  <c:v>1.0061</c:v>
                </c:pt>
                <c:pt idx="1693" formatCode="General">
                  <c:v>1.0061500000000001</c:v>
                </c:pt>
                <c:pt idx="1694" formatCode="General">
                  <c:v>1.0061599999999999</c:v>
                </c:pt>
                <c:pt idx="1695" formatCode="General">
                  <c:v>1.00623</c:v>
                </c:pt>
                <c:pt idx="1696" formatCode="General">
                  <c:v>1.00623</c:v>
                </c:pt>
                <c:pt idx="1697" formatCode="General">
                  <c:v>1.00623</c:v>
                </c:pt>
                <c:pt idx="1698" formatCode="General">
                  <c:v>1.00623</c:v>
                </c:pt>
                <c:pt idx="1699" formatCode="General">
                  <c:v>1.0063</c:v>
                </c:pt>
                <c:pt idx="1700" formatCode="General">
                  <c:v>1.00634</c:v>
                </c:pt>
                <c:pt idx="1701" formatCode="General">
                  <c:v>1.0063800000000001</c:v>
                </c:pt>
                <c:pt idx="1702" formatCode="General">
                  <c:v>1.0065999999999999</c:v>
                </c:pt>
                <c:pt idx="1703" formatCode="General">
                  <c:v>1.00665</c:v>
                </c:pt>
                <c:pt idx="1704" formatCode="General">
                  <c:v>1.0067699999999999</c:v>
                </c:pt>
                <c:pt idx="1705" formatCode="General">
                  <c:v>1.0067699999999999</c:v>
                </c:pt>
                <c:pt idx="1706" formatCode="General">
                  <c:v>1.0068299999999999</c:v>
                </c:pt>
                <c:pt idx="1707" formatCode="General">
                  <c:v>1.00688</c:v>
                </c:pt>
                <c:pt idx="1708" formatCode="General">
                  <c:v>1.0069600000000001</c:v>
                </c:pt>
                <c:pt idx="1709" formatCode="General">
                  <c:v>1.0069999999999999</c:v>
                </c:pt>
                <c:pt idx="1710" formatCode="General">
                  <c:v>1.00701</c:v>
                </c:pt>
                <c:pt idx="1711" formatCode="General">
                  <c:v>1.00701</c:v>
                </c:pt>
                <c:pt idx="1712" formatCode="General">
                  <c:v>1.00708</c:v>
                </c:pt>
                <c:pt idx="1713" formatCode="General">
                  <c:v>1.0074099999999999</c:v>
                </c:pt>
                <c:pt idx="1714" formatCode="General">
                  <c:v>1.0074799999999999</c:v>
                </c:pt>
                <c:pt idx="1715" formatCode="General">
                  <c:v>1.0074799999999999</c:v>
                </c:pt>
                <c:pt idx="1716" formatCode="General">
                  <c:v>1.0075799999999999</c:v>
                </c:pt>
                <c:pt idx="1717" formatCode="General">
                  <c:v>1.0076099999999999</c:v>
                </c:pt>
                <c:pt idx="1718" formatCode="General">
                  <c:v>1.0077</c:v>
                </c:pt>
                <c:pt idx="1719" formatCode="General">
                  <c:v>1.0077199999999999</c:v>
                </c:pt>
                <c:pt idx="1720" formatCode="General">
                  <c:v>1.0077400000000001</c:v>
                </c:pt>
                <c:pt idx="1721" formatCode="General">
                  <c:v>1.0079100000000001</c:v>
                </c:pt>
                <c:pt idx="1722" formatCode="General">
                  <c:v>1.00803</c:v>
                </c:pt>
                <c:pt idx="1723" formatCode="General">
                  <c:v>1.00813</c:v>
                </c:pt>
                <c:pt idx="1724" formatCode="General">
                  <c:v>1.00813</c:v>
                </c:pt>
                <c:pt idx="1725" formatCode="General">
                  <c:v>1.00817</c:v>
                </c:pt>
                <c:pt idx="1726" formatCode="General">
                  <c:v>1.00834</c:v>
                </c:pt>
                <c:pt idx="1727" formatCode="General">
                  <c:v>1.00848</c:v>
                </c:pt>
                <c:pt idx="1728" formatCode="General">
                  <c:v>1.0085299999999999</c:v>
                </c:pt>
                <c:pt idx="1729" formatCode="General">
                  <c:v>1.0089699999999999</c:v>
                </c:pt>
                <c:pt idx="1730" formatCode="General">
                  <c:v>1.0091600000000001</c:v>
                </c:pt>
                <c:pt idx="1731" formatCode="General">
                  <c:v>1.0092099999999999</c:v>
                </c:pt>
                <c:pt idx="1732" formatCode="General">
                  <c:v>1.0092099999999999</c:v>
                </c:pt>
                <c:pt idx="1733" formatCode="General">
                  <c:v>1.00929</c:v>
                </c:pt>
                <c:pt idx="1734" formatCode="General">
                  <c:v>1.00929</c:v>
                </c:pt>
                <c:pt idx="1735" formatCode="General">
                  <c:v>1.00929</c:v>
                </c:pt>
                <c:pt idx="1736" formatCode="General">
                  <c:v>1.00936</c:v>
                </c:pt>
                <c:pt idx="1737" formatCode="General">
                  <c:v>1.00945</c:v>
                </c:pt>
                <c:pt idx="1738" formatCode="General">
                  <c:v>1.0094700000000001</c:v>
                </c:pt>
                <c:pt idx="1739" formatCode="General">
                  <c:v>1.0094700000000001</c:v>
                </c:pt>
                <c:pt idx="1740" formatCode="General">
                  <c:v>1.0094700000000001</c:v>
                </c:pt>
                <c:pt idx="1741" formatCode="General">
                  <c:v>1.00949</c:v>
                </c:pt>
                <c:pt idx="1742" formatCode="General">
                  <c:v>1.00949</c:v>
                </c:pt>
                <c:pt idx="1743" formatCode="General">
                  <c:v>1.00949</c:v>
                </c:pt>
                <c:pt idx="1744" formatCode="General">
                  <c:v>1.00949</c:v>
                </c:pt>
                <c:pt idx="1745" formatCode="General">
                  <c:v>1.0097499999999999</c:v>
                </c:pt>
                <c:pt idx="1746" formatCode="General">
                  <c:v>1.0097499999999999</c:v>
                </c:pt>
                <c:pt idx="1747" formatCode="General">
                  <c:v>1.0099100000000001</c:v>
                </c:pt>
                <c:pt idx="1748" formatCode="General">
                  <c:v>1.00997</c:v>
                </c:pt>
                <c:pt idx="1749" formatCode="General">
                  <c:v>1.0101100000000001</c:v>
                </c:pt>
                <c:pt idx="1750" formatCode="General">
                  <c:v>1.0102199999999999</c:v>
                </c:pt>
                <c:pt idx="1751" formatCode="General">
                  <c:v>1.01024</c:v>
                </c:pt>
                <c:pt idx="1752" formatCode="General">
                  <c:v>1.0103599999999999</c:v>
                </c:pt>
                <c:pt idx="1753" formatCode="General">
                  <c:v>1.01041</c:v>
                </c:pt>
                <c:pt idx="1754" formatCode="General">
                  <c:v>1.0104200000000001</c:v>
                </c:pt>
                <c:pt idx="1755" formatCode="General">
                  <c:v>1.01044</c:v>
                </c:pt>
                <c:pt idx="1756" formatCode="General">
                  <c:v>1.0104500000000001</c:v>
                </c:pt>
                <c:pt idx="1757" formatCode="General">
                  <c:v>1.0104500000000001</c:v>
                </c:pt>
                <c:pt idx="1758" formatCode="General">
                  <c:v>1.0104500000000001</c:v>
                </c:pt>
                <c:pt idx="1759" formatCode="General">
                  <c:v>1.0104500000000001</c:v>
                </c:pt>
                <c:pt idx="1760" formatCode="General">
                  <c:v>1.0104500000000001</c:v>
                </c:pt>
                <c:pt idx="1761" formatCode="General">
                  <c:v>1.0104500000000001</c:v>
                </c:pt>
                <c:pt idx="1762" formatCode="General">
                  <c:v>1.0104500000000001</c:v>
                </c:pt>
                <c:pt idx="1763" formatCode="General">
                  <c:v>1.0104500000000001</c:v>
                </c:pt>
                <c:pt idx="1764" formatCode="General">
                  <c:v>1.01054</c:v>
                </c:pt>
                <c:pt idx="1765" formatCode="General">
                  <c:v>1.0105500000000001</c:v>
                </c:pt>
                <c:pt idx="1766" formatCode="General">
                  <c:v>1.0106299999999999</c:v>
                </c:pt>
                <c:pt idx="1767" formatCode="General">
                  <c:v>1.01075</c:v>
                </c:pt>
                <c:pt idx="1768" formatCode="General">
                  <c:v>1.01078</c:v>
                </c:pt>
                <c:pt idx="1769" formatCode="General">
                  <c:v>1.0107900000000001</c:v>
                </c:pt>
                <c:pt idx="1770" formatCode="General">
                  <c:v>1.01091</c:v>
                </c:pt>
                <c:pt idx="1771" formatCode="General">
                  <c:v>1.01095</c:v>
                </c:pt>
                <c:pt idx="1772" formatCode="General">
                  <c:v>1.0109600000000001</c:v>
                </c:pt>
                <c:pt idx="1773" formatCode="General">
                  <c:v>1.0109999999999999</c:v>
                </c:pt>
                <c:pt idx="1774" formatCode="General">
                  <c:v>1.0111399999999999</c:v>
                </c:pt>
                <c:pt idx="1775" formatCode="General">
                  <c:v>1.0111399999999999</c:v>
                </c:pt>
                <c:pt idx="1776" formatCode="General">
                  <c:v>1.0112000000000001</c:v>
                </c:pt>
                <c:pt idx="1777" formatCode="General">
                  <c:v>1.0112000000000001</c:v>
                </c:pt>
                <c:pt idx="1778" formatCode="General">
                  <c:v>1.01122</c:v>
                </c:pt>
                <c:pt idx="1779" formatCode="General">
                  <c:v>1.01122</c:v>
                </c:pt>
                <c:pt idx="1780" formatCode="General">
                  <c:v>1.01122</c:v>
                </c:pt>
                <c:pt idx="1781" formatCode="General">
                  <c:v>1.01122</c:v>
                </c:pt>
                <c:pt idx="1782" formatCode="General">
                  <c:v>1.01122</c:v>
                </c:pt>
                <c:pt idx="1783" formatCode="General">
                  <c:v>1.01122</c:v>
                </c:pt>
                <c:pt idx="1784" formatCode="General">
                  <c:v>1.01122</c:v>
                </c:pt>
                <c:pt idx="1785" formatCode="General">
                  <c:v>1.01122</c:v>
                </c:pt>
                <c:pt idx="1786" formatCode="General">
                  <c:v>1.01122</c:v>
                </c:pt>
                <c:pt idx="1787" formatCode="General">
                  <c:v>1.01122</c:v>
                </c:pt>
                <c:pt idx="1788" formatCode="General">
                  <c:v>1.0113000000000001</c:v>
                </c:pt>
                <c:pt idx="1789" formatCode="General">
                  <c:v>1.0116799999999999</c:v>
                </c:pt>
                <c:pt idx="1790" formatCode="General">
                  <c:v>1.01193</c:v>
                </c:pt>
                <c:pt idx="1791" formatCode="General">
                  <c:v>1.01193</c:v>
                </c:pt>
                <c:pt idx="1792" formatCode="General">
                  <c:v>1.0121</c:v>
                </c:pt>
                <c:pt idx="1793" formatCode="General">
                  <c:v>1.0121899999999999</c:v>
                </c:pt>
                <c:pt idx="1794" formatCode="General">
                  <c:v>1.0124500000000001</c:v>
                </c:pt>
                <c:pt idx="1795" formatCode="General">
                  <c:v>1.0125599999999999</c:v>
                </c:pt>
                <c:pt idx="1796" formatCode="General">
                  <c:v>1.01264</c:v>
                </c:pt>
                <c:pt idx="1797" formatCode="General">
                  <c:v>1.0126900000000001</c:v>
                </c:pt>
                <c:pt idx="1798" formatCode="General">
                  <c:v>1.01281</c:v>
                </c:pt>
                <c:pt idx="1799" formatCode="General">
                  <c:v>1.01292</c:v>
                </c:pt>
                <c:pt idx="1800" formatCode="General">
                  <c:v>1.0130999999999999</c:v>
                </c:pt>
                <c:pt idx="1801" formatCode="General">
                  <c:v>1.0131699999999999</c:v>
                </c:pt>
                <c:pt idx="1802" formatCode="General">
                  <c:v>1.01329</c:v>
                </c:pt>
                <c:pt idx="1803" formatCode="General">
                  <c:v>1.01329</c:v>
                </c:pt>
                <c:pt idx="1804" formatCode="General">
                  <c:v>1.0133000000000001</c:v>
                </c:pt>
                <c:pt idx="1805" formatCode="General">
                  <c:v>1.0134300000000001</c:v>
                </c:pt>
                <c:pt idx="1806" formatCode="General">
                  <c:v>1.01346</c:v>
                </c:pt>
                <c:pt idx="1807" formatCode="General">
                  <c:v>1.0138199999999999</c:v>
                </c:pt>
                <c:pt idx="1808" formatCode="General">
                  <c:v>1.01393</c:v>
                </c:pt>
                <c:pt idx="1809" formatCode="General">
                  <c:v>1.01397</c:v>
                </c:pt>
                <c:pt idx="1810" formatCode="General">
                  <c:v>1.0141899999999999</c:v>
                </c:pt>
                <c:pt idx="1811" formatCode="General">
                  <c:v>1.0142100000000001</c:v>
                </c:pt>
                <c:pt idx="1812" formatCode="General">
                  <c:v>1.0142800000000001</c:v>
                </c:pt>
                <c:pt idx="1813" formatCode="General">
                  <c:v>1.0144299999999999</c:v>
                </c:pt>
                <c:pt idx="1814" formatCode="General">
                  <c:v>1.0144899999999999</c:v>
                </c:pt>
                <c:pt idx="1815" formatCode="General">
                  <c:v>1.01478</c:v>
                </c:pt>
                <c:pt idx="1816" formatCode="General">
                  <c:v>1.0148999999999999</c:v>
                </c:pt>
                <c:pt idx="1817" formatCode="General">
                  <c:v>1.01502</c:v>
                </c:pt>
                <c:pt idx="1818" formatCode="General">
                  <c:v>1.01509</c:v>
                </c:pt>
                <c:pt idx="1819" formatCode="General">
                  <c:v>1.01509</c:v>
                </c:pt>
                <c:pt idx="1820" formatCode="General">
                  <c:v>1.01509</c:v>
                </c:pt>
                <c:pt idx="1821" formatCode="General">
                  <c:v>1.01509</c:v>
                </c:pt>
                <c:pt idx="1822" formatCode="General">
                  <c:v>1.01525</c:v>
                </c:pt>
                <c:pt idx="1823" formatCode="General">
                  <c:v>1.0154300000000001</c:v>
                </c:pt>
                <c:pt idx="1824" formatCode="General">
                  <c:v>1.0157400000000001</c:v>
                </c:pt>
                <c:pt idx="1825" formatCode="General">
                  <c:v>1.0161899999999999</c:v>
                </c:pt>
                <c:pt idx="1826" formatCode="General">
                  <c:v>1.0161899999999999</c:v>
                </c:pt>
                <c:pt idx="1827" formatCode="General">
                  <c:v>1.0162100000000001</c:v>
                </c:pt>
                <c:pt idx="1828" formatCode="General">
                  <c:v>1.0162599999999999</c:v>
                </c:pt>
                <c:pt idx="1829" formatCode="General">
                  <c:v>1.01637</c:v>
                </c:pt>
                <c:pt idx="1830" formatCode="General">
                  <c:v>1.0164200000000001</c:v>
                </c:pt>
                <c:pt idx="1831" formatCode="General">
                  <c:v>1.0164599999999999</c:v>
                </c:pt>
                <c:pt idx="1832" formatCode="General">
                  <c:v>1.0164899999999999</c:v>
                </c:pt>
                <c:pt idx="1833" formatCode="General">
                  <c:v>1.0164899999999999</c:v>
                </c:pt>
                <c:pt idx="1834" formatCode="General">
                  <c:v>1.0165</c:v>
                </c:pt>
                <c:pt idx="1835" formatCode="General">
                  <c:v>1.01654</c:v>
                </c:pt>
                <c:pt idx="1836" formatCode="General">
                  <c:v>1.0165599999999999</c:v>
                </c:pt>
                <c:pt idx="1837" formatCode="General">
                  <c:v>1.01664</c:v>
                </c:pt>
                <c:pt idx="1838" formatCode="General">
                  <c:v>1.0166599999999999</c:v>
                </c:pt>
                <c:pt idx="1839" formatCode="General">
                  <c:v>1.01671</c:v>
                </c:pt>
                <c:pt idx="1840" formatCode="General">
                  <c:v>1.01674</c:v>
                </c:pt>
                <c:pt idx="1841" formatCode="General">
                  <c:v>1.01701</c:v>
                </c:pt>
                <c:pt idx="1842" formatCode="General">
                  <c:v>1.01702</c:v>
                </c:pt>
                <c:pt idx="1843" formatCode="General">
                  <c:v>1.01702</c:v>
                </c:pt>
                <c:pt idx="1844" formatCode="General">
                  <c:v>1.0170300000000001</c:v>
                </c:pt>
                <c:pt idx="1845" formatCode="General">
                  <c:v>1.01712</c:v>
                </c:pt>
                <c:pt idx="1846" formatCode="General">
                  <c:v>1.0171699999999999</c:v>
                </c:pt>
                <c:pt idx="1847" formatCode="General">
                  <c:v>1.01719</c:v>
                </c:pt>
                <c:pt idx="1848" formatCode="General">
                  <c:v>1.01725</c:v>
                </c:pt>
                <c:pt idx="1849" formatCode="General">
                  <c:v>1.01742</c:v>
                </c:pt>
                <c:pt idx="1850" formatCode="General">
                  <c:v>1.01745</c:v>
                </c:pt>
                <c:pt idx="1851" formatCode="General">
                  <c:v>1.0176400000000001</c:v>
                </c:pt>
                <c:pt idx="1852" formatCode="General">
                  <c:v>1.01773</c:v>
                </c:pt>
                <c:pt idx="1853" formatCode="General">
                  <c:v>1.0177799999999999</c:v>
                </c:pt>
                <c:pt idx="1854" formatCode="General">
                  <c:v>1.0177799999999999</c:v>
                </c:pt>
                <c:pt idx="1855" formatCode="General">
                  <c:v>1.0178400000000001</c:v>
                </c:pt>
                <c:pt idx="1856" formatCode="General">
                  <c:v>1.01803</c:v>
                </c:pt>
                <c:pt idx="1857" formatCode="General">
                  <c:v>1.01807</c:v>
                </c:pt>
                <c:pt idx="1858" formatCode="General">
                  <c:v>1.01813</c:v>
                </c:pt>
                <c:pt idx="1859" formatCode="General">
                  <c:v>1.01833</c:v>
                </c:pt>
                <c:pt idx="1860" formatCode="General">
                  <c:v>1.01841</c:v>
                </c:pt>
                <c:pt idx="1861" formatCode="General">
                  <c:v>1.0184299999999999</c:v>
                </c:pt>
                <c:pt idx="1862" formatCode="General">
                  <c:v>1.01844</c:v>
                </c:pt>
                <c:pt idx="1863" formatCode="General">
                  <c:v>1.0184899999999999</c:v>
                </c:pt>
                <c:pt idx="1864" formatCode="General">
                  <c:v>1.0184899999999999</c:v>
                </c:pt>
                <c:pt idx="1865" formatCode="General">
                  <c:v>1.01851</c:v>
                </c:pt>
                <c:pt idx="1866" formatCode="General">
                  <c:v>1.0185900000000001</c:v>
                </c:pt>
                <c:pt idx="1867" formatCode="General">
                  <c:v>1.0185999999999999</c:v>
                </c:pt>
                <c:pt idx="1868" formatCode="General">
                  <c:v>1.01861</c:v>
                </c:pt>
                <c:pt idx="1869" formatCode="General">
                  <c:v>1.0186200000000001</c:v>
                </c:pt>
                <c:pt idx="1870" formatCode="General">
                  <c:v>1.01864</c:v>
                </c:pt>
                <c:pt idx="1871" formatCode="General">
                  <c:v>1.0187200000000001</c:v>
                </c:pt>
                <c:pt idx="1872" formatCode="General">
                  <c:v>1.01874</c:v>
                </c:pt>
                <c:pt idx="1873" formatCode="General">
                  <c:v>1.0187600000000001</c:v>
                </c:pt>
                <c:pt idx="1874" formatCode="General">
                  <c:v>1.01881</c:v>
                </c:pt>
                <c:pt idx="1875" formatCode="General">
                  <c:v>1.0188999999999999</c:v>
                </c:pt>
                <c:pt idx="1876" formatCode="General">
                  <c:v>1.01898</c:v>
                </c:pt>
                <c:pt idx="1877" formatCode="General">
                  <c:v>1.01898</c:v>
                </c:pt>
                <c:pt idx="1878" formatCode="General">
                  <c:v>1.0189900000000001</c:v>
                </c:pt>
                <c:pt idx="1879" formatCode="General">
                  <c:v>1.0189900000000001</c:v>
                </c:pt>
                <c:pt idx="1880" formatCode="General">
                  <c:v>1.01901</c:v>
                </c:pt>
                <c:pt idx="1881" formatCode="General">
                  <c:v>1.01911</c:v>
                </c:pt>
                <c:pt idx="1882" formatCode="General">
                  <c:v>1.0191300000000001</c:v>
                </c:pt>
                <c:pt idx="1883" formatCode="General">
                  <c:v>1.01915</c:v>
                </c:pt>
                <c:pt idx="1884" formatCode="General">
                  <c:v>1.0192000000000001</c:v>
                </c:pt>
                <c:pt idx="1885" formatCode="General">
                  <c:v>1.0192600000000001</c:v>
                </c:pt>
                <c:pt idx="1886" formatCode="General">
                  <c:v>1.0193300000000001</c:v>
                </c:pt>
                <c:pt idx="1887" formatCode="General">
                  <c:v>1.0193300000000001</c:v>
                </c:pt>
                <c:pt idx="1888" formatCode="General">
                  <c:v>1.0194099999999999</c:v>
                </c:pt>
                <c:pt idx="1889" formatCode="General">
                  <c:v>1.0195700000000001</c:v>
                </c:pt>
                <c:pt idx="1890" formatCode="General">
                  <c:v>1.01959</c:v>
                </c:pt>
                <c:pt idx="1891" formatCode="General">
                  <c:v>1.0196700000000001</c:v>
                </c:pt>
                <c:pt idx="1892" formatCode="General">
                  <c:v>1.0196799999999999</c:v>
                </c:pt>
                <c:pt idx="1893" formatCode="General">
                  <c:v>1.0196799999999999</c:v>
                </c:pt>
                <c:pt idx="1894" formatCode="General">
                  <c:v>1.0196799999999999</c:v>
                </c:pt>
                <c:pt idx="1895" formatCode="General">
                  <c:v>1.0196799999999999</c:v>
                </c:pt>
                <c:pt idx="1896" formatCode="General">
                  <c:v>1.0197400000000001</c:v>
                </c:pt>
                <c:pt idx="1897" formatCode="General">
                  <c:v>1.0197400000000001</c:v>
                </c:pt>
                <c:pt idx="1898" formatCode="General">
                  <c:v>1.0197400000000001</c:v>
                </c:pt>
                <c:pt idx="1899" formatCode="General">
                  <c:v>1.0198100000000001</c:v>
                </c:pt>
                <c:pt idx="1900" formatCode="General">
                  <c:v>1.0198100000000001</c:v>
                </c:pt>
                <c:pt idx="1901" formatCode="General">
                  <c:v>1.0198100000000001</c:v>
                </c:pt>
                <c:pt idx="1902" formatCode="General">
                  <c:v>1.01993</c:v>
                </c:pt>
                <c:pt idx="1903" formatCode="General">
                  <c:v>1.0200199999999999</c:v>
                </c:pt>
                <c:pt idx="1904" formatCode="General">
                  <c:v>1.02006</c:v>
                </c:pt>
                <c:pt idx="1905" formatCode="General">
                  <c:v>1.0201199999999999</c:v>
                </c:pt>
                <c:pt idx="1906" formatCode="General">
                  <c:v>1.0201499999999999</c:v>
                </c:pt>
                <c:pt idx="1907" formatCode="General">
                  <c:v>1.0201800000000001</c:v>
                </c:pt>
                <c:pt idx="1908" formatCode="General">
                  <c:v>1.0202100000000001</c:v>
                </c:pt>
                <c:pt idx="1909" formatCode="General">
                  <c:v>1.0203100000000001</c:v>
                </c:pt>
                <c:pt idx="1910" formatCode="General">
                  <c:v>1.02041</c:v>
                </c:pt>
                <c:pt idx="1911" formatCode="General">
                  <c:v>1.02041</c:v>
                </c:pt>
                <c:pt idx="1912" formatCode="General">
                  <c:v>1.02075</c:v>
                </c:pt>
                <c:pt idx="1913" formatCode="General">
                  <c:v>1.02084</c:v>
                </c:pt>
                <c:pt idx="1914" formatCode="General">
                  <c:v>1.02084</c:v>
                </c:pt>
                <c:pt idx="1915" formatCode="General">
                  <c:v>1.0208900000000001</c:v>
                </c:pt>
                <c:pt idx="1916" formatCode="General">
                  <c:v>1.0208999999999999</c:v>
                </c:pt>
                <c:pt idx="1917" formatCode="General">
                  <c:v>1.0208999999999999</c:v>
                </c:pt>
                <c:pt idx="1918" formatCode="General">
                  <c:v>1.0208999999999999</c:v>
                </c:pt>
                <c:pt idx="1919" formatCode="General">
                  <c:v>1.0209699999999999</c:v>
                </c:pt>
                <c:pt idx="1920" formatCode="General">
                  <c:v>1.0209900000000001</c:v>
                </c:pt>
                <c:pt idx="1921" formatCode="General">
                  <c:v>1.0211600000000001</c:v>
                </c:pt>
                <c:pt idx="1922" formatCode="General">
                  <c:v>1.0211699999999999</c:v>
                </c:pt>
                <c:pt idx="1923" formatCode="General">
                  <c:v>1.02119</c:v>
                </c:pt>
                <c:pt idx="1924" formatCode="General">
                  <c:v>1.02119</c:v>
                </c:pt>
                <c:pt idx="1925" formatCode="General">
                  <c:v>1.02128</c:v>
                </c:pt>
                <c:pt idx="1926" formatCode="General">
                  <c:v>1.02136</c:v>
                </c:pt>
                <c:pt idx="1927" formatCode="General">
                  <c:v>1.0215000000000001</c:v>
                </c:pt>
                <c:pt idx="1928" formatCode="General">
                  <c:v>1.0215700000000001</c:v>
                </c:pt>
                <c:pt idx="1929" formatCode="General">
                  <c:v>1.0216000000000001</c:v>
                </c:pt>
                <c:pt idx="1930" formatCode="General">
                  <c:v>1.02169</c:v>
                </c:pt>
                <c:pt idx="1931" formatCode="General">
                  <c:v>1.02172</c:v>
                </c:pt>
                <c:pt idx="1932" formatCode="General">
                  <c:v>1.02172</c:v>
                </c:pt>
                <c:pt idx="1933" formatCode="General">
                  <c:v>1.02173</c:v>
                </c:pt>
                <c:pt idx="1934" formatCode="General">
                  <c:v>1.02173</c:v>
                </c:pt>
                <c:pt idx="1935" formatCode="General">
                  <c:v>1.0219499999999999</c:v>
                </c:pt>
                <c:pt idx="1936" formatCode="General">
                  <c:v>1.0219499999999999</c:v>
                </c:pt>
                <c:pt idx="1937" formatCode="General">
                  <c:v>1.02196</c:v>
                </c:pt>
                <c:pt idx="1938" formatCode="General">
                  <c:v>1.0220499999999999</c:v>
                </c:pt>
                <c:pt idx="1939" formatCode="General">
                  <c:v>1.02213</c:v>
                </c:pt>
                <c:pt idx="1940" formatCode="General">
                  <c:v>1.0222</c:v>
                </c:pt>
                <c:pt idx="1941" formatCode="General">
                  <c:v>1.0222199999999999</c:v>
                </c:pt>
                <c:pt idx="1942" formatCode="General">
                  <c:v>1.0224200000000001</c:v>
                </c:pt>
                <c:pt idx="1943" formatCode="General">
                  <c:v>1.0224299999999999</c:v>
                </c:pt>
                <c:pt idx="1944" formatCode="General">
                  <c:v>1.0224299999999999</c:v>
                </c:pt>
                <c:pt idx="1945" formatCode="General">
                  <c:v>1.0224500000000001</c:v>
                </c:pt>
                <c:pt idx="1946" formatCode="General">
                  <c:v>1.0224599999999999</c:v>
                </c:pt>
                <c:pt idx="1947" formatCode="General">
                  <c:v>1.0225299999999999</c:v>
                </c:pt>
                <c:pt idx="1948" formatCode="General">
                  <c:v>1.02268</c:v>
                </c:pt>
                <c:pt idx="1949" formatCode="General">
                  <c:v>1.02268</c:v>
                </c:pt>
                <c:pt idx="1950" formatCode="General">
                  <c:v>1.02278</c:v>
                </c:pt>
                <c:pt idx="1951" formatCode="General">
                  <c:v>1.02281</c:v>
                </c:pt>
                <c:pt idx="1952" formatCode="General">
                  <c:v>1.0229200000000001</c:v>
                </c:pt>
                <c:pt idx="1953" formatCode="General">
                  <c:v>1.0231600000000001</c:v>
                </c:pt>
                <c:pt idx="1954" formatCode="General">
                  <c:v>1.0231600000000001</c:v>
                </c:pt>
                <c:pt idx="1955" formatCode="General">
                  <c:v>1.0231600000000001</c:v>
                </c:pt>
                <c:pt idx="1956" formatCode="General">
                  <c:v>1.0231600000000001</c:v>
                </c:pt>
                <c:pt idx="1957" formatCode="General">
                  <c:v>1.0232000000000001</c:v>
                </c:pt>
                <c:pt idx="1958" formatCode="General">
                  <c:v>1.0232399999999999</c:v>
                </c:pt>
                <c:pt idx="1959" formatCode="General">
                  <c:v>1.02339</c:v>
                </c:pt>
                <c:pt idx="1960" formatCode="General">
                  <c:v>1.0236799999999999</c:v>
                </c:pt>
                <c:pt idx="1961" formatCode="General">
                  <c:v>1.02372</c:v>
                </c:pt>
                <c:pt idx="1962" formatCode="General">
                  <c:v>1.0237400000000001</c:v>
                </c:pt>
                <c:pt idx="1963" formatCode="General">
                  <c:v>1.0237799999999999</c:v>
                </c:pt>
                <c:pt idx="1964" formatCode="General">
                  <c:v>1.0238400000000001</c:v>
                </c:pt>
                <c:pt idx="1965" formatCode="General">
                  <c:v>1.02433</c:v>
                </c:pt>
                <c:pt idx="1966" formatCode="General">
                  <c:v>1.02437</c:v>
                </c:pt>
                <c:pt idx="1967" formatCode="General">
                  <c:v>1.02447</c:v>
                </c:pt>
                <c:pt idx="1968" formatCode="General">
                  <c:v>1.0245200000000001</c:v>
                </c:pt>
                <c:pt idx="1969" formatCode="General">
                  <c:v>1.02471</c:v>
                </c:pt>
                <c:pt idx="1970" formatCode="General">
                  <c:v>1.0247299999999999</c:v>
                </c:pt>
                <c:pt idx="1971" formatCode="General">
                  <c:v>1.0247299999999999</c:v>
                </c:pt>
                <c:pt idx="1972" formatCode="General">
                  <c:v>1.02478</c:v>
                </c:pt>
                <c:pt idx="1973" formatCode="General">
                  <c:v>1.0247999999999999</c:v>
                </c:pt>
                <c:pt idx="1974" formatCode="General">
                  <c:v>1.02484</c:v>
                </c:pt>
                <c:pt idx="1975" formatCode="General">
                  <c:v>1.02498</c:v>
                </c:pt>
                <c:pt idx="1976" formatCode="General">
                  <c:v>1.02508</c:v>
                </c:pt>
                <c:pt idx="1977" formatCode="General">
                  <c:v>1.02521</c:v>
                </c:pt>
                <c:pt idx="1978" formatCode="General">
                  <c:v>1.02529</c:v>
                </c:pt>
                <c:pt idx="1979" formatCode="General">
                  <c:v>1.0253399999999999</c:v>
                </c:pt>
                <c:pt idx="1980" formatCode="General">
                  <c:v>1.02542</c:v>
                </c:pt>
                <c:pt idx="1981" formatCode="General">
                  <c:v>1.0255000000000001</c:v>
                </c:pt>
                <c:pt idx="1982" formatCode="General">
                  <c:v>1.02555</c:v>
                </c:pt>
                <c:pt idx="1983" formatCode="General">
                  <c:v>1.02555</c:v>
                </c:pt>
                <c:pt idx="1984" formatCode="General">
                  <c:v>1.02562</c:v>
                </c:pt>
                <c:pt idx="1985" formatCode="General">
                  <c:v>1.02566</c:v>
                </c:pt>
                <c:pt idx="1986" formatCode="General">
                  <c:v>1.0256700000000001</c:v>
                </c:pt>
                <c:pt idx="1987" formatCode="General">
                  <c:v>1.02569</c:v>
                </c:pt>
                <c:pt idx="1988" formatCode="General">
                  <c:v>1.0258</c:v>
                </c:pt>
                <c:pt idx="1989" formatCode="General">
                  <c:v>1.0259499999999999</c:v>
                </c:pt>
                <c:pt idx="1990" formatCode="General">
                  <c:v>1.026</c:v>
                </c:pt>
                <c:pt idx="1991" formatCode="General">
                  <c:v>1.0260100000000001</c:v>
                </c:pt>
                <c:pt idx="1992" formatCode="General">
                  <c:v>1.0260499999999999</c:v>
                </c:pt>
                <c:pt idx="1993" formatCode="General">
                  <c:v>1.0263</c:v>
                </c:pt>
                <c:pt idx="1994" formatCode="General">
                  <c:v>1.0263599999999999</c:v>
                </c:pt>
                <c:pt idx="1995" formatCode="General">
                  <c:v>1.0263800000000001</c:v>
                </c:pt>
                <c:pt idx="1996" formatCode="General">
                  <c:v>1.0265299999999999</c:v>
                </c:pt>
                <c:pt idx="1997" formatCode="General">
                  <c:v>1.0266500000000001</c:v>
                </c:pt>
                <c:pt idx="1998" formatCode="General">
                  <c:v>1.02671</c:v>
                </c:pt>
                <c:pt idx="1999" formatCode="General">
                  <c:v>1.0267200000000001</c:v>
                </c:pt>
                <c:pt idx="2000" formatCode="General">
                  <c:v>1.0267500000000001</c:v>
                </c:pt>
                <c:pt idx="2001" formatCode="General">
                  <c:v>1.0267500000000001</c:v>
                </c:pt>
                <c:pt idx="2002" formatCode="General">
                  <c:v>1.0267500000000001</c:v>
                </c:pt>
                <c:pt idx="2003" formatCode="General">
                  <c:v>1.0267500000000001</c:v>
                </c:pt>
                <c:pt idx="2004" formatCode="General">
                  <c:v>1.0267500000000001</c:v>
                </c:pt>
                <c:pt idx="2005" formatCode="General">
                  <c:v>1.0267500000000001</c:v>
                </c:pt>
                <c:pt idx="2006" formatCode="General">
                  <c:v>1.0268299999999999</c:v>
                </c:pt>
                <c:pt idx="2007" formatCode="General">
                  <c:v>1.0268699999999999</c:v>
                </c:pt>
                <c:pt idx="2008" formatCode="General">
                  <c:v>1.0268699999999999</c:v>
                </c:pt>
                <c:pt idx="2009" formatCode="General">
                  <c:v>1.0268699999999999</c:v>
                </c:pt>
                <c:pt idx="2010" formatCode="General">
                  <c:v>1.0268699999999999</c:v>
                </c:pt>
                <c:pt idx="2011" formatCode="General">
                  <c:v>1.02691</c:v>
                </c:pt>
                <c:pt idx="2012" formatCode="General">
                  <c:v>1.02698</c:v>
                </c:pt>
                <c:pt idx="2013" formatCode="General">
                  <c:v>1.0269900000000001</c:v>
                </c:pt>
                <c:pt idx="2014" formatCode="General">
                  <c:v>1.0273300000000001</c:v>
                </c:pt>
                <c:pt idx="2015" formatCode="General">
                  <c:v>1.0273399999999999</c:v>
                </c:pt>
                <c:pt idx="2016" formatCode="General">
                  <c:v>1.02742</c:v>
                </c:pt>
                <c:pt idx="2017" formatCode="General">
                  <c:v>1.0274399999999999</c:v>
                </c:pt>
                <c:pt idx="2018" formatCode="General">
                  <c:v>1.02745</c:v>
                </c:pt>
                <c:pt idx="2019" formatCode="General">
                  <c:v>1.0276000000000001</c:v>
                </c:pt>
                <c:pt idx="2020" formatCode="General">
                  <c:v>1.0276700000000001</c:v>
                </c:pt>
                <c:pt idx="2021" formatCode="General">
                  <c:v>1.02789</c:v>
                </c:pt>
                <c:pt idx="2022" formatCode="General">
                  <c:v>1.0279700000000001</c:v>
                </c:pt>
                <c:pt idx="2023" formatCode="General">
                  <c:v>1.02806</c:v>
                </c:pt>
                <c:pt idx="2024" formatCode="General">
                  <c:v>1.02806</c:v>
                </c:pt>
                <c:pt idx="2025" formatCode="General">
                  <c:v>1.0281400000000001</c:v>
                </c:pt>
                <c:pt idx="2026" formatCode="General">
                  <c:v>1.0281899999999999</c:v>
                </c:pt>
                <c:pt idx="2027" formatCode="General">
                  <c:v>1.0281899999999999</c:v>
                </c:pt>
                <c:pt idx="2028" formatCode="General">
                  <c:v>1.0281899999999999</c:v>
                </c:pt>
                <c:pt idx="2029" formatCode="General">
                  <c:v>1.0282500000000001</c:v>
                </c:pt>
                <c:pt idx="2030" formatCode="General">
                  <c:v>1.0283100000000001</c:v>
                </c:pt>
                <c:pt idx="2031" formatCode="General">
                  <c:v>1.0283100000000001</c:v>
                </c:pt>
                <c:pt idx="2032" formatCode="General">
                  <c:v>1.0283100000000001</c:v>
                </c:pt>
                <c:pt idx="2033" formatCode="General">
                  <c:v>1.0283599999999999</c:v>
                </c:pt>
                <c:pt idx="2034" formatCode="General">
                  <c:v>1.0284199999999999</c:v>
                </c:pt>
                <c:pt idx="2035" formatCode="General">
                  <c:v>1.02854</c:v>
                </c:pt>
                <c:pt idx="2036" formatCode="General">
                  <c:v>1.02858</c:v>
                </c:pt>
                <c:pt idx="2037" formatCode="General">
                  <c:v>1.0286999999999999</c:v>
                </c:pt>
                <c:pt idx="2038" formatCode="General">
                  <c:v>1.02904</c:v>
                </c:pt>
                <c:pt idx="2039" formatCode="General">
                  <c:v>1.0290600000000001</c:v>
                </c:pt>
                <c:pt idx="2040" formatCode="General">
                  <c:v>1.02915</c:v>
                </c:pt>
                <c:pt idx="2041" formatCode="General">
                  <c:v>1.02939</c:v>
                </c:pt>
                <c:pt idx="2042" formatCode="General">
                  <c:v>1.0300499999999999</c:v>
                </c:pt>
                <c:pt idx="2043" formatCode="General">
                  <c:v>1.0301899999999999</c:v>
                </c:pt>
                <c:pt idx="2044" formatCode="General">
                  <c:v>1.0301899999999999</c:v>
                </c:pt>
                <c:pt idx="2045" formatCode="General">
                  <c:v>1.0302500000000001</c:v>
                </c:pt>
                <c:pt idx="2046" formatCode="General">
                  <c:v>1.0303100000000001</c:v>
                </c:pt>
                <c:pt idx="2047" formatCode="General">
                  <c:v>1.0304199999999999</c:v>
                </c:pt>
                <c:pt idx="2048" formatCode="General">
                  <c:v>1.03088</c:v>
                </c:pt>
                <c:pt idx="2049" formatCode="General">
                  <c:v>1.0311600000000001</c:v>
                </c:pt>
                <c:pt idx="2050" formatCode="General">
                  <c:v>1.03129</c:v>
                </c:pt>
                <c:pt idx="2051" formatCode="General">
                  <c:v>1.03142</c:v>
                </c:pt>
                <c:pt idx="2052" formatCode="General">
                  <c:v>1.0317700000000001</c:v>
                </c:pt>
                <c:pt idx="2053" formatCode="General">
                  <c:v>1.0319100000000001</c:v>
                </c:pt>
                <c:pt idx="2054" formatCode="General">
                  <c:v>1.0320400000000001</c:v>
                </c:pt>
                <c:pt idx="2055" formatCode="General">
                  <c:v>1.03251</c:v>
                </c:pt>
                <c:pt idx="2056" formatCode="General">
                  <c:v>1.0325599999999999</c:v>
                </c:pt>
                <c:pt idx="2057" formatCode="General">
                  <c:v>1.0327299999999999</c:v>
                </c:pt>
                <c:pt idx="2058" formatCode="General">
                  <c:v>1.0328299999999999</c:v>
                </c:pt>
                <c:pt idx="2059" formatCode="General">
                  <c:v>1.0328599999999999</c:v>
                </c:pt>
                <c:pt idx="2060" formatCode="General">
                  <c:v>1.0330900000000001</c:v>
                </c:pt>
                <c:pt idx="2061" formatCode="General">
                  <c:v>1.0331300000000001</c:v>
                </c:pt>
                <c:pt idx="2062" formatCode="General">
                  <c:v>1.03321</c:v>
                </c:pt>
                <c:pt idx="2063" formatCode="General">
                  <c:v>1.03321</c:v>
                </c:pt>
                <c:pt idx="2064" formatCode="General">
                  <c:v>1.03321</c:v>
                </c:pt>
                <c:pt idx="2065" formatCode="General">
                  <c:v>1.0332300000000001</c:v>
                </c:pt>
                <c:pt idx="2066" formatCode="General">
                  <c:v>1.03349</c:v>
                </c:pt>
                <c:pt idx="2067" formatCode="General">
                  <c:v>1.03365</c:v>
                </c:pt>
                <c:pt idx="2068" formatCode="General">
                  <c:v>1.03373</c:v>
                </c:pt>
                <c:pt idx="2069" formatCode="General">
                  <c:v>1.0338499999999999</c:v>
                </c:pt>
                <c:pt idx="2070" formatCode="General">
                  <c:v>1.0339400000000001</c:v>
                </c:pt>
                <c:pt idx="2071" formatCode="General">
                  <c:v>1.0341800000000001</c:v>
                </c:pt>
                <c:pt idx="2072" formatCode="General">
                  <c:v>1.0343800000000001</c:v>
                </c:pt>
                <c:pt idx="2073" formatCode="General">
                  <c:v>1.03443</c:v>
                </c:pt>
                <c:pt idx="2074" formatCode="General">
                  <c:v>1.0344800000000001</c:v>
                </c:pt>
                <c:pt idx="2075" formatCode="General">
                  <c:v>1.0345299999999999</c:v>
                </c:pt>
                <c:pt idx="2076" formatCode="General">
                  <c:v>1.0345500000000001</c:v>
                </c:pt>
                <c:pt idx="2077" formatCode="General">
                  <c:v>1.0346</c:v>
                </c:pt>
                <c:pt idx="2078" formatCode="General">
                  <c:v>1.03467</c:v>
                </c:pt>
                <c:pt idx="2079" formatCode="General">
                  <c:v>1.03468</c:v>
                </c:pt>
                <c:pt idx="2080" formatCode="General">
                  <c:v>1.0348299999999999</c:v>
                </c:pt>
                <c:pt idx="2081" formatCode="General">
                  <c:v>1.03484</c:v>
                </c:pt>
                <c:pt idx="2082" formatCode="General">
                  <c:v>1.0348599999999999</c:v>
                </c:pt>
                <c:pt idx="2083" formatCode="General">
                  <c:v>1.0348599999999999</c:v>
                </c:pt>
                <c:pt idx="2084" formatCode="General">
                  <c:v>1.0348599999999999</c:v>
                </c:pt>
                <c:pt idx="2085" formatCode="General">
                  <c:v>1.0348599999999999</c:v>
                </c:pt>
                <c:pt idx="2086" formatCode="General">
                  <c:v>1.0348900000000001</c:v>
                </c:pt>
                <c:pt idx="2087" formatCode="General">
                  <c:v>1.0351300000000001</c:v>
                </c:pt>
                <c:pt idx="2088" formatCode="General">
                  <c:v>1.0351600000000001</c:v>
                </c:pt>
                <c:pt idx="2089" formatCode="General">
                  <c:v>1.03525</c:v>
                </c:pt>
                <c:pt idx="2090" formatCode="General">
                  <c:v>1.0352600000000001</c:v>
                </c:pt>
                <c:pt idx="2091" formatCode="General">
                  <c:v>1.03535</c:v>
                </c:pt>
                <c:pt idx="2092" formatCode="General">
                  <c:v>1.03546</c:v>
                </c:pt>
                <c:pt idx="2093" formatCode="General">
                  <c:v>1.0356799999999999</c:v>
                </c:pt>
                <c:pt idx="2094" formatCode="General">
                  <c:v>1.03573</c:v>
                </c:pt>
                <c:pt idx="2095" formatCode="General">
                  <c:v>1.0358499999999999</c:v>
                </c:pt>
                <c:pt idx="2096" formatCode="General">
                  <c:v>1.036</c:v>
                </c:pt>
                <c:pt idx="2097" formatCode="General">
                  <c:v>1.03609</c:v>
                </c:pt>
                <c:pt idx="2098" formatCode="General">
                  <c:v>1.0361199999999999</c:v>
                </c:pt>
                <c:pt idx="2099" formatCode="General">
                  <c:v>1.0362100000000001</c:v>
                </c:pt>
                <c:pt idx="2100" formatCode="General">
                  <c:v>1.0363800000000001</c:v>
                </c:pt>
                <c:pt idx="2101" formatCode="General">
                  <c:v>1.03657</c:v>
                </c:pt>
                <c:pt idx="2102" formatCode="General">
                  <c:v>1.03657</c:v>
                </c:pt>
                <c:pt idx="2103" formatCode="General">
                  <c:v>1.0365800000000001</c:v>
                </c:pt>
                <c:pt idx="2104" formatCode="General">
                  <c:v>1.0370200000000001</c:v>
                </c:pt>
                <c:pt idx="2105" formatCode="General">
                  <c:v>1.0371600000000001</c:v>
                </c:pt>
                <c:pt idx="2106" formatCode="General">
                  <c:v>1.03725</c:v>
                </c:pt>
                <c:pt idx="2107" formatCode="General">
                  <c:v>1.03728</c:v>
                </c:pt>
                <c:pt idx="2108" formatCode="General">
                  <c:v>1.03739</c:v>
                </c:pt>
                <c:pt idx="2109" formatCode="General">
                  <c:v>1.0374699999999999</c:v>
                </c:pt>
                <c:pt idx="2110" formatCode="General">
                  <c:v>1.0375700000000001</c:v>
                </c:pt>
                <c:pt idx="2111" formatCode="General">
                  <c:v>1.0380499999999999</c:v>
                </c:pt>
                <c:pt idx="2112" formatCode="General">
                  <c:v>1.0380499999999999</c:v>
                </c:pt>
                <c:pt idx="2113" formatCode="General">
                  <c:v>1.03864</c:v>
                </c:pt>
                <c:pt idx="2114" formatCode="General">
                  <c:v>1.03864</c:v>
                </c:pt>
                <c:pt idx="2115" formatCode="General">
                  <c:v>1.0390699999999999</c:v>
                </c:pt>
                <c:pt idx="2116" formatCode="General">
                  <c:v>1.03914</c:v>
                </c:pt>
                <c:pt idx="2117" formatCode="General">
                  <c:v>1.0392300000000001</c:v>
                </c:pt>
                <c:pt idx="2118" formatCode="General">
                  <c:v>1.03986</c:v>
                </c:pt>
                <c:pt idx="2119" formatCode="General">
                  <c:v>1.03992</c:v>
                </c:pt>
                <c:pt idx="2120" formatCode="General">
                  <c:v>1.0399400000000001</c:v>
                </c:pt>
                <c:pt idx="2121" formatCode="General">
                  <c:v>1.04</c:v>
                </c:pt>
                <c:pt idx="2122" formatCode="General">
                  <c:v>1.0405800000000001</c:v>
                </c:pt>
                <c:pt idx="2123" formatCode="General">
                  <c:v>1.04067</c:v>
                </c:pt>
                <c:pt idx="2124" formatCode="General">
                  <c:v>1.04101</c:v>
                </c:pt>
                <c:pt idx="2125" formatCode="General">
                  <c:v>1.0413600000000001</c:v>
                </c:pt>
                <c:pt idx="2126" formatCode="General">
                  <c:v>1.04166</c:v>
                </c:pt>
                <c:pt idx="2127" formatCode="General">
                  <c:v>1.0419400000000001</c:v>
                </c:pt>
                <c:pt idx="2128" formatCode="General">
                  <c:v>1.0421</c:v>
                </c:pt>
                <c:pt idx="2129" formatCode="General">
                  <c:v>1.0422199999999999</c:v>
                </c:pt>
                <c:pt idx="2130" formatCode="General">
                  <c:v>1.0424800000000001</c:v>
                </c:pt>
                <c:pt idx="2131" formatCode="General">
                  <c:v>1.04284</c:v>
                </c:pt>
                <c:pt idx="2132" formatCode="General">
                  <c:v>1.0429600000000001</c:v>
                </c:pt>
                <c:pt idx="2133" formatCode="General">
                  <c:v>1.0429600000000001</c:v>
                </c:pt>
                <c:pt idx="2134" formatCode="General">
                  <c:v>1.0429600000000001</c:v>
                </c:pt>
                <c:pt idx="2135" formatCode="General">
                  <c:v>1.04308</c:v>
                </c:pt>
                <c:pt idx="2136" formatCode="General">
                  <c:v>1.04315</c:v>
                </c:pt>
                <c:pt idx="2137" formatCode="General">
                  <c:v>1.04362</c:v>
                </c:pt>
                <c:pt idx="2138" formatCode="General">
                  <c:v>1.04362</c:v>
                </c:pt>
                <c:pt idx="2139" formatCode="General">
                  <c:v>1.04444</c:v>
                </c:pt>
                <c:pt idx="2140" formatCode="General">
                  <c:v>1.0449999999999999</c:v>
                </c:pt>
                <c:pt idx="2141" formatCode="General">
                  <c:v>1.0452600000000001</c:v>
                </c:pt>
                <c:pt idx="2142" formatCode="General">
                  <c:v>1.0459799999999999</c:v>
                </c:pt>
                <c:pt idx="2143" formatCode="General">
                  <c:v>1.0465500000000001</c:v>
                </c:pt>
                <c:pt idx="2144" formatCode="General">
                  <c:v>1.0470699999999999</c:v>
                </c:pt>
                <c:pt idx="2145" formatCode="General">
                  <c:v>1.04843</c:v>
                </c:pt>
                <c:pt idx="2146" formatCode="General">
                  <c:v>1.05047</c:v>
                </c:pt>
                <c:pt idx="2147" formatCode="General">
                  <c:v>1.0511200000000001</c:v>
                </c:pt>
                <c:pt idx="2148" formatCode="General">
                  <c:v>1.05139</c:v>
                </c:pt>
                <c:pt idx="2149" formatCode="General">
                  <c:v>1.05139</c:v>
                </c:pt>
                <c:pt idx="2150" formatCode="General">
                  <c:v>1.05341</c:v>
                </c:pt>
                <c:pt idx="2151" formatCode="General">
                  <c:v>1.05454</c:v>
                </c:pt>
                <c:pt idx="2152" formatCode="General">
                  <c:v>1.0545899999999999</c:v>
                </c:pt>
                <c:pt idx="2153" formatCode="General">
                  <c:v>1.05698</c:v>
                </c:pt>
                <c:pt idx="2154" formatCode="General">
                  <c:v>1.0583499999999999</c:v>
                </c:pt>
                <c:pt idx="2155" formatCode="General">
                  <c:v>1.05836</c:v>
                </c:pt>
                <c:pt idx="2156" formatCode="General">
                  <c:v>1.06379</c:v>
                </c:pt>
                <c:pt idx="2157" formatCode="General">
                  <c:v>1.0709200000000001</c:v>
                </c:pt>
                <c:pt idx="2158" formatCode="General">
                  <c:v>1.07589</c:v>
                </c:pt>
                <c:pt idx="2159" formatCode="General">
                  <c:v>1.0802</c:v>
                </c:pt>
                <c:pt idx="2160" formatCode="General">
                  <c:v>1.0882499999999999</c:v>
                </c:pt>
                <c:pt idx="2161" formatCode="General">
                  <c:v>1.1360399999999999</c:v>
                </c:pt>
                <c:pt idx="2162" formatCode="General">
                  <c:v>1.1389899999999999</c:v>
                </c:pt>
                <c:pt idx="2163" formatCode="General">
                  <c:v>1.1574199999999999</c:v>
                </c:pt>
                <c:pt idx="2164" formatCode="General">
                  <c:v>1.20468</c:v>
                </c:pt>
                <c:pt idx="2165" formatCode="General">
                  <c:v>1.2528900000000001</c:v>
                </c:pt>
                <c:pt idx="2166" formatCode="General">
                  <c:v>1.25458</c:v>
                </c:pt>
                <c:pt idx="2167" formatCode="General">
                  <c:v>1.35619</c:v>
                </c:pt>
                <c:pt idx="2168" formatCode="General">
                  <c:v>1.61934</c:v>
                </c:pt>
                <c:pt idx="2169" formatCode="General">
                  <c:v>2.0724499999999999</c:v>
                </c:pt>
                <c:pt idx="2170" formatCode="General">
                  <c:v>2.4304600000000001</c:v>
                </c:pt>
              </c:numCache>
            </c:numRef>
          </c:xVal>
          <c:yVal>
            <c:numRef>
              <c:f>Sheet1!$D$2:$D$2172</c:f>
              <c:numCache>
                <c:formatCode>0.00E+00</c:formatCode>
                <c:ptCount val="2171"/>
                <c:pt idx="0">
                  <c:v>4.6040499999999999E-4</c:v>
                </c:pt>
                <c:pt idx="1">
                  <c:v>9.2080999999999999E-4</c:v>
                </c:pt>
                <c:pt idx="2" formatCode="General">
                  <c:v>1.3799999999999999E-3</c:v>
                </c:pt>
                <c:pt idx="3" formatCode="General">
                  <c:v>1.8400000000000001E-3</c:v>
                </c:pt>
                <c:pt idx="4" formatCode="General">
                  <c:v>2.3E-3</c:v>
                </c:pt>
                <c:pt idx="5" formatCode="General">
                  <c:v>2.7599999999999999E-3</c:v>
                </c:pt>
                <c:pt idx="6" formatCode="General">
                  <c:v>3.2200000000000002E-3</c:v>
                </c:pt>
                <c:pt idx="7" formatCode="General">
                  <c:v>3.6800000000000001E-3</c:v>
                </c:pt>
                <c:pt idx="8" formatCode="General">
                  <c:v>4.1399999999999996E-3</c:v>
                </c:pt>
                <c:pt idx="9" formatCode="General">
                  <c:v>4.5999999999999999E-3</c:v>
                </c:pt>
                <c:pt idx="10" formatCode="General">
                  <c:v>5.0600000000000003E-3</c:v>
                </c:pt>
                <c:pt idx="11" formatCode="General">
                  <c:v>5.5199999999999997E-3</c:v>
                </c:pt>
                <c:pt idx="12" formatCode="General">
                  <c:v>5.9899999999999997E-3</c:v>
                </c:pt>
                <c:pt idx="13" formatCode="General">
                  <c:v>6.45E-3</c:v>
                </c:pt>
                <c:pt idx="14" formatCode="General">
                  <c:v>6.9100000000000003E-3</c:v>
                </c:pt>
                <c:pt idx="15" formatCode="General">
                  <c:v>7.3699999999999998E-3</c:v>
                </c:pt>
                <c:pt idx="16" formatCode="General">
                  <c:v>7.8300000000000002E-3</c:v>
                </c:pt>
                <c:pt idx="17" formatCode="General">
                  <c:v>8.2900000000000005E-3</c:v>
                </c:pt>
                <c:pt idx="18" formatCode="General">
                  <c:v>8.7500000000000008E-3</c:v>
                </c:pt>
                <c:pt idx="19" formatCode="General">
                  <c:v>9.2099999999999994E-3</c:v>
                </c:pt>
                <c:pt idx="20" formatCode="General">
                  <c:v>9.6699999999999998E-3</c:v>
                </c:pt>
                <c:pt idx="21" formatCode="General">
                  <c:v>1.013E-2</c:v>
                </c:pt>
                <c:pt idx="22" formatCode="General">
                  <c:v>1.059E-2</c:v>
                </c:pt>
                <c:pt idx="23" formatCode="General">
                  <c:v>1.1050000000000001E-2</c:v>
                </c:pt>
                <c:pt idx="24" formatCode="General">
                  <c:v>1.1509999999999999E-2</c:v>
                </c:pt>
                <c:pt idx="25" formatCode="General">
                  <c:v>1.197E-2</c:v>
                </c:pt>
                <c:pt idx="26" formatCode="General">
                  <c:v>1.243E-2</c:v>
                </c:pt>
                <c:pt idx="27" formatCode="General">
                  <c:v>1.289E-2</c:v>
                </c:pt>
                <c:pt idx="28" formatCode="General">
                  <c:v>1.3350000000000001E-2</c:v>
                </c:pt>
                <c:pt idx="29" formatCode="General">
                  <c:v>1.3809999999999999E-2</c:v>
                </c:pt>
                <c:pt idx="30" formatCode="General">
                  <c:v>1.427E-2</c:v>
                </c:pt>
                <c:pt idx="31" formatCode="General">
                  <c:v>1.473E-2</c:v>
                </c:pt>
                <c:pt idx="32" formatCode="General">
                  <c:v>1.519E-2</c:v>
                </c:pt>
                <c:pt idx="33" formatCode="General">
                  <c:v>1.5650000000000001E-2</c:v>
                </c:pt>
                <c:pt idx="34" formatCode="General">
                  <c:v>1.6109999999999999E-2</c:v>
                </c:pt>
                <c:pt idx="35" formatCode="General">
                  <c:v>1.6570000000000001E-2</c:v>
                </c:pt>
                <c:pt idx="36" formatCode="General">
                  <c:v>1.703E-2</c:v>
                </c:pt>
                <c:pt idx="37" formatCode="General">
                  <c:v>1.7500000000000002E-2</c:v>
                </c:pt>
                <c:pt idx="38" formatCode="General">
                  <c:v>1.796E-2</c:v>
                </c:pt>
                <c:pt idx="39" formatCode="General">
                  <c:v>1.8419999999999999E-2</c:v>
                </c:pt>
                <c:pt idx="40" formatCode="General">
                  <c:v>1.8880000000000001E-2</c:v>
                </c:pt>
                <c:pt idx="41" formatCode="General">
                  <c:v>1.934E-2</c:v>
                </c:pt>
                <c:pt idx="42" formatCode="General">
                  <c:v>1.9800000000000002E-2</c:v>
                </c:pt>
                <c:pt idx="43" formatCode="General">
                  <c:v>2.026E-2</c:v>
                </c:pt>
                <c:pt idx="44" formatCode="General">
                  <c:v>2.0719999999999999E-2</c:v>
                </c:pt>
                <c:pt idx="45" formatCode="General">
                  <c:v>2.1180000000000001E-2</c:v>
                </c:pt>
                <c:pt idx="46" formatCode="General">
                  <c:v>2.164E-2</c:v>
                </c:pt>
                <c:pt idx="47" formatCode="General">
                  <c:v>2.2100000000000002E-2</c:v>
                </c:pt>
                <c:pt idx="48" formatCode="General">
                  <c:v>2.256E-2</c:v>
                </c:pt>
                <c:pt idx="49" formatCode="General">
                  <c:v>2.3019999999999999E-2</c:v>
                </c:pt>
                <c:pt idx="50" formatCode="General">
                  <c:v>2.3480000000000001E-2</c:v>
                </c:pt>
                <c:pt idx="51" formatCode="General">
                  <c:v>2.3939999999999999E-2</c:v>
                </c:pt>
                <c:pt idx="52" formatCode="General">
                  <c:v>2.4400000000000002E-2</c:v>
                </c:pt>
                <c:pt idx="53" formatCode="General">
                  <c:v>2.486E-2</c:v>
                </c:pt>
                <c:pt idx="54" formatCode="General">
                  <c:v>2.5319999999999999E-2</c:v>
                </c:pt>
                <c:pt idx="55" formatCode="General">
                  <c:v>2.5780000000000001E-2</c:v>
                </c:pt>
                <c:pt idx="56" formatCode="General">
                  <c:v>2.6239999999999999E-2</c:v>
                </c:pt>
                <c:pt idx="57" formatCode="General">
                  <c:v>2.6700000000000002E-2</c:v>
                </c:pt>
                <c:pt idx="58" formatCode="General">
                  <c:v>2.716E-2</c:v>
                </c:pt>
                <c:pt idx="59" formatCode="General">
                  <c:v>2.7619999999999999E-2</c:v>
                </c:pt>
                <c:pt idx="60" formatCode="General">
                  <c:v>2.8080000000000001E-2</c:v>
                </c:pt>
                <c:pt idx="61" formatCode="General">
                  <c:v>2.8549999999999999E-2</c:v>
                </c:pt>
                <c:pt idx="62" formatCode="General">
                  <c:v>2.9010000000000001E-2</c:v>
                </c:pt>
                <c:pt idx="63" formatCode="General">
                  <c:v>2.947E-2</c:v>
                </c:pt>
                <c:pt idx="64" formatCode="General">
                  <c:v>2.9929999999999998E-2</c:v>
                </c:pt>
                <c:pt idx="65" formatCode="General">
                  <c:v>3.039E-2</c:v>
                </c:pt>
                <c:pt idx="66" formatCode="General">
                  <c:v>3.0849999999999999E-2</c:v>
                </c:pt>
                <c:pt idx="67" formatCode="General">
                  <c:v>3.1309999999999998E-2</c:v>
                </c:pt>
                <c:pt idx="68" formatCode="General">
                  <c:v>3.177E-2</c:v>
                </c:pt>
                <c:pt idx="69" formatCode="General">
                  <c:v>3.2230000000000002E-2</c:v>
                </c:pt>
                <c:pt idx="70" formatCode="General">
                  <c:v>3.2689999999999997E-2</c:v>
                </c:pt>
                <c:pt idx="71" formatCode="General">
                  <c:v>3.3149999999999999E-2</c:v>
                </c:pt>
                <c:pt idx="72" formatCode="General">
                  <c:v>3.3610000000000001E-2</c:v>
                </c:pt>
                <c:pt idx="73" formatCode="General">
                  <c:v>3.4070000000000003E-2</c:v>
                </c:pt>
                <c:pt idx="74" formatCode="General">
                  <c:v>3.4529999999999998E-2</c:v>
                </c:pt>
                <c:pt idx="75" formatCode="General">
                  <c:v>3.499E-2</c:v>
                </c:pt>
                <c:pt idx="76" formatCode="General">
                  <c:v>3.5450000000000002E-2</c:v>
                </c:pt>
                <c:pt idx="77" formatCode="General">
                  <c:v>3.5909999999999997E-2</c:v>
                </c:pt>
                <c:pt idx="78" formatCode="General">
                  <c:v>3.637E-2</c:v>
                </c:pt>
                <c:pt idx="79" formatCode="General">
                  <c:v>3.6830000000000002E-2</c:v>
                </c:pt>
                <c:pt idx="80" formatCode="General">
                  <c:v>3.7289999999999997E-2</c:v>
                </c:pt>
                <c:pt idx="81" formatCode="General">
                  <c:v>3.7749999999999999E-2</c:v>
                </c:pt>
                <c:pt idx="82" formatCode="General">
                  <c:v>3.8210000000000001E-2</c:v>
                </c:pt>
                <c:pt idx="83" formatCode="General">
                  <c:v>3.8670000000000003E-2</c:v>
                </c:pt>
                <c:pt idx="84" formatCode="General">
                  <c:v>3.9129999999999998E-2</c:v>
                </c:pt>
                <c:pt idx="85" formatCode="General">
                  <c:v>3.959E-2</c:v>
                </c:pt>
                <c:pt idx="86" formatCode="General">
                  <c:v>4.0059999999999998E-2</c:v>
                </c:pt>
                <c:pt idx="87" formatCode="General">
                  <c:v>4.052E-2</c:v>
                </c:pt>
                <c:pt idx="88" formatCode="General">
                  <c:v>4.0980000000000003E-2</c:v>
                </c:pt>
                <c:pt idx="89" formatCode="General">
                  <c:v>4.1439999999999998E-2</c:v>
                </c:pt>
                <c:pt idx="90" formatCode="General">
                  <c:v>4.19E-2</c:v>
                </c:pt>
                <c:pt idx="91" formatCode="General">
                  <c:v>4.2360000000000002E-2</c:v>
                </c:pt>
                <c:pt idx="92" formatCode="General">
                  <c:v>4.2819999999999997E-2</c:v>
                </c:pt>
                <c:pt idx="93" formatCode="General">
                  <c:v>4.3279999999999999E-2</c:v>
                </c:pt>
                <c:pt idx="94" formatCode="General">
                  <c:v>4.3740000000000001E-2</c:v>
                </c:pt>
                <c:pt idx="95" formatCode="General">
                  <c:v>4.4200000000000003E-2</c:v>
                </c:pt>
                <c:pt idx="96" formatCode="General">
                  <c:v>4.4659999999999998E-2</c:v>
                </c:pt>
                <c:pt idx="97" formatCode="General">
                  <c:v>4.512E-2</c:v>
                </c:pt>
                <c:pt idx="98" formatCode="General">
                  <c:v>4.5580000000000002E-2</c:v>
                </c:pt>
                <c:pt idx="99" formatCode="General">
                  <c:v>4.6039999999999998E-2</c:v>
                </c:pt>
                <c:pt idx="100" formatCode="General">
                  <c:v>4.65E-2</c:v>
                </c:pt>
                <c:pt idx="101" formatCode="General">
                  <c:v>4.6960000000000002E-2</c:v>
                </c:pt>
                <c:pt idx="102" formatCode="General">
                  <c:v>4.7419999999999997E-2</c:v>
                </c:pt>
                <c:pt idx="103" formatCode="General">
                  <c:v>4.7879999999999999E-2</c:v>
                </c:pt>
                <c:pt idx="104" formatCode="General">
                  <c:v>4.8340000000000001E-2</c:v>
                </c:pt>
                <c:pt idx="105" formatCode="General">
                  <c:v>4.8800000000000003E-2</c:v>
                </c:pt>
                <c:pt idx="106" formatCode="General">
                  <c:v>4.9259999999999998E-2</c:v>
                </c:pt>
                <c:pt idx="107" formatCode="General">
                  <c:v>4.972E-2</c:v>
                </c:pt>
                <c:pt idx="108" formatCode="General">
                  <c:v>5.0180000000000002E-2</c:v>
                </c:pt>
                <c:pt idx="109" formatCode="General">
                  <c:v>5.0639999999999998E-2</c:v>
                </c:pt>
                <c:pt idx="110" formatCode="General">
                  <c:v>5.11E-2</c:v>
                </c:pt>
                <c:pt idx="111" formatCode="General">
                  <c:v>5.1569999999999998E-2</c:v>
                </c:pt>
                <c:pt idx="112" formatCode="General">
                  <c:v>5.203E-2</c:v>
                </c:pt>
                <c:pt idx="113" formatCode="General">
                  <c:v>5.2490000000000002E-2</c:v>
                </c:pt>
                <c:pt idx="114" formatCode="General">
                  <c:v>5.2949999999999997E-2</c:v>
                </c:pt>
                <c:pt idx="115" formatCode="General">
                  <c:v>5.3409999999999999E-2</c:v>
                </c:pt>
                <c:pt idx="116" formatCode="General">
                  <c:v>5.3870000000000001E-2</c:v>
                </c:pt>
                <c:pt idx="117" formatCode="General">
                  <c:v>5.4330000000000003E-2</c:v>
                </c:pt>
                <c:pt idx="118" formatCode="General">
                  <c:v>5.4789999999999998E-2</c:v>
                </c:pt>
                <c:pt idx="119" formatCode="General">
                  <c:v>5.525E-2</c:v>
                </c:pt>
                <c:pt idx="120" formatCode="General">
                  <c:v>5.5710000000000003E-2</c:v>
                </c:pt>
                <c:pt idx="121" formatCode="General">
                  <c:v>5.6169999999999998E-2</c:v>
                </c:pt>
                <c:pt idx="122" formatCode="General">
                  <c:v>5.663E-2</c:v>
                </c:pt>
                <c:pt idx="123" formatCode="General">
                  <c:v>5.7090000000000002E-2</c:v>
                </c:pt>
                <c:pt idx="124" formatCode="General">
                  <c:v>5.7549999999999997E-2</c:v>
                </c:pt>
                <c:pt idx="125" formatCode="General">
                  <c:v>5.8009999999999999E-2</c:v>
                </c:pt>
                <c:pt idx="126" formatCode="General">
                  <c:v>5.8470000000000001E-2</c:v>
                </c:pt>
                <c:pt idx="127" formatCode="General">
                  <c:v>5.8930000000000003E-2</c:v>
                </c:pt>
                <c:pt idx="128" formatCode="General">
                  <c:v>5.9389999999999998E-2</c:v>
                </c:pt>
                <c:pt idx="129" formatCode="General">
                  <c:v>5.985E-2</c:v>
                </c:pt>
                <c:pt idx="130" formatCode="General">
                  <c:v>6.0310000000000002E-2</c:v>
                </c:pt>
                <c:pt idx="131" formatCode="General">
                  <c:v>6.0769999999999998E-2</c:v>
                </c:pt>
                <c:pt idx="132" formatCode="General">
                  <c:v>6.123E-2</c:v>
                </c:pt>
                <c:pt idx="133" formatCode="General">
                  <c:v>6.1690000000000002E-2</c:v>
                </c:pt>
                <c:pt idx="134" formatCode="General">
                  <c:v>6.2149999999999997E-2</c:v>
                </c:pt>
                <c:pt idx="135" formatCode="General">
                  <c:v>6.2619999999999995E-2</c:v>
                </c:pt>
                <c:pt idx="136" formatCode="General">
                  <c:v>6.3079999999999997E-2</c:v>
                </c:pt>
                <c:pt idx="137" formatCode="General">
                  <c:v>6.3539999999999999E-2</c:v>
                </c:pt>
                <c:pt idx="138" formatCode="General">
                  <c:v>6.4000000000000001E-2</c:v>
                </c:pt>
                <c:pt idx="139" formatCode="General">
                  <c:v>6.4460000000000003E-2</c:v>
                </c:pt>
                <c:pt idx="140" formatCode="General">
                  <c:v>6.4920000000000005E-2</c:v>
                </c:pt>
                <c:pt idx="141" formatCode="General">
                  <c:v>6.5379999999999994E-2</c:v>
                </c:pt>
                <c:pt idx="142" formatCode="General">
                  <c:v>6.5839999999999996E-2</c:v>
                </c:pt>
                <c:pt idx="143" formatCode="General">
                  <c:v>6.6299999999999998E-2</c:v>
                </c:pt>
                <c:pt idx="144" formatCode="General">
                  <c:v>6.676E-2</c:v>
                </c:pt>
                <c:pt idx="145" formatCode="General">
                  <c:v>6.7220000000000002E-2</c:v>
                </c:pt>
                <c:pt idx="146" formatCode="General">
                  <c:v>6.7680000000000004E-2</c:v>
                </c:pt>
                <c:pt idx="147" formatCode="General">
                  <c:v>6.8140000000000006E-2</c:v>
                </c:pt>
                <c:pt idx="148" formatCode="General">
                  <c:v>6.8599999999999994E-2</c:v>
                </c:pt>
                <c:pt idx="149" formatCode="General">
                  <c:v>6.9059999999999996E-2</c:v>
                </c:pt>
                <c:pt idx="150" formatCode="General">
                  <c:v>6.9519999999999998E-2</c:v>
                </c:pt>
                <c:pt idx="151" formatCode="General">
                  <c:v>6.9980000000000001E-2</c:v>
                </c:pt>
                <c:pt idx="152" formatCode="General">
                  <c:v>7.0440000000000003E-2</c:v>
                </c:pt>
                <c:pt idx="153" formatCode="General">
                  <c:v>7.0900000000000005E-2</c:v>
                </c:pt>
                <c:pt idx="154" formatCode="General">
                  <c:v>7.1360000000000007E-2</c:v>
                </c:pt>
                <c:pt idx="155" formatCode="General">
                  <c:v>7.1819999999999995E-2</c:v>
                </c:pt>
                <c:pt idx="156" formatCode="General">
                  <c:v>7.2279999999999997E-2</c:v>
                </c:pt>
                <c:pt idx="157" formatCode="General">
                  <c:v>7.2739999999999999E-2</c:v>
                </c:pt>
                <c:pt idx="158" formatCode="General">
                  <c:v>7.3200000000000001E-2</c:v>
                </c:pt>
                <c:pt idx="159" formatCode="General">
                  <c:v>7.3660000000000003E-2</c:v>
                </c:pt>
                <c:pt idx="160" formatCode="General">
                  <c:v>7.4130000000000001E-2</c:v>
                </c:pt>
                <c:pt idx="161" formatCode="General">
                  <c:v>7.4590000000000004E-2</c:v>
                </c:pt>
                <c:pt idx="162" formatCode="General">
                  <c:v>7.5050000000000006E-2</c:v>
                </c:pt>
                <c:pt idx="163" formatCode="General">
                  <c:v>7.5509999999999994E-2</c:v>
                </c:pt>
                <c:pt idx="164" formatCode="General">
                  <c:v>7.5969999999999996E-2</c:v>
                </c:pt>
                <c:pt idx="165" formatCode="General">
                  <c:v>7.6429999999999998E-2</c:v>
                </c:pt>
                <c:pt idx="166" formatCode="General">
                  <c:v>7.689E-2</c:v>
                </c:pt>
                <c:pt idx="167" formatCode="General">
                  <c:v>7.7350000000000002E-2</c:v>
                </c:pt>
                <c:pt idx="168" formatCode="General">
                  <c:v>7.7810000000000004E-2</c:v>
                </c:pt>
                <c:pt idx="169" formatCode="General">
                  <c:v>7.8270000000000006E-2</c:v>
                </c:pt>
                <c:pt idx="170" formatCode="General">
                  <c:v>7.8729999999999994E-2</c:v>
                </c:pt>
                <c:pt idx="171" formatCode="General">
                  <c:v>7.9189999999999997E-2</c:v>
                </c:pt>
                <c:pt idx="172" formatCode="General">
                  <c:v>7.9649999999999999E-2</c:v>
                </c:pt>
                <c:pt idx="173" formatCode="General">
                  <c:v>8.0110000000000001E-2</c:v>
                </c:pt>
                <c:pt idx="174" formatCode="General">
                  <c:v>8.0570000000000003E-2</c:v>
                </c:pt>
                <c:pt idx="175" formatCode="General">
                  <c:v>8.1030000000000005E-2</c:v>
                </c:pt>
                <c:pt idx="176" formatCode="General">
                  <c:v>8.1490000000000007E-2</c:v>
                </c:pt>
                <c:pt idx="177" formatCode="General">
                  <c:v>8.1949999999999995E-2</c:v>
                </c:pt>
                <c:pt idx="178" formatCode="General">
                  <c:v>8.2409999999999997E-2</c:v>
                </c:pt>
                <c:pt idx="179" formatCode="General">
                  <c:v>8.2869999999999999E-2</c:v>
                </c:pt>
                <c:pt idx="180" formatCode="General">
                  <c:v>8.3330000000000001E-2</c:v>
                </c:pt>
                <c:pt idx="181" formatCode="General">
                  <c:v>8.3790000000000003E-2</c:v>
                </c:pt>
                <c:pt idx="182" formatCode="General">
                  <c:v>8.4250000000000005E-2</c:v>
                </c:pt>
                <c:pt idx="183" formatCode="General">
                  <c:v>8.4709999999999994E-2</c:v>
                </c:pt>
                <c:pt idx="184" formatCode="General">
                  <c:v>8.5169999999999996E-2</c:v>
                </c:pt>
                <c:pt idx="185" formatCode="General">
                  <c:v>8.5639999999999994E-2</c:v>
                </c:pt>
                <c:pt idx="186" formatCode="General">
                  <c:v>8.6099999999999996E-2</c:v>
                </c:pt>
                <c:pt idx="187" formatCode="General">
                  <c:v>8.6559999999999998E-2</c:v>
                </c:pt>
                <c:pt idx="188" formatCode="General">
                  <c:v>8.702E-2</c:v>
                </c:pt>
                <c:pt idx="189" formatCode="General">
                  <c:v>8.7480000000000002E-2</c:v>
                </c:pt>
                <c:pt idx="190" formatCode="General">
                  <c:v>8.7940000000000004E-2</c:v>
                </c:pt>
                <c:pt idx="191" formatCode="General">
                  <c:v>8.8400000000000006E-2</c:v>
                </c:pt>
                <c:pt idx="192" formatCode="General">
                  <c:v>8.8859999999999995E-2</c:v>
                </c:pt>
                <c:pt idx="193" formatCode="General">
                  <c:v>8.9319999999999997E-2</c:v>
                </c:pt>
                <c:pt idx="194" formatCode="General">
                  <c:v>8.9779999999999999E-2</c:v>
                </c:pt>
                <c:pt idx="195" formatCode="General">
                  <c:v>9.0240000000000001E-2</c:v>
                </c:pt>
                <c:pt idx="196" formatCode="General">
                  <c:v>9.0700000000000003E-2</c:v>
                </c:pt>
                <c:pt idx="197" formatCode="General">
                  <c:v>9.1160000000000005E-2</c:v>
                </c:pt>
                <c:pt idx="198" formatCode="General">
                  <c:v>9.1619999999999993E-2</c:v>
                </c:pt>
                <c:pt idx="199" formatCode="General">
                  <c:v>9.2079999999999995E-2</c:v>
                </c:pt>
                <c:pt idx="200" formatCode="General">
                  <c:v>9.2539999999999997E-2</c:v>
                </c:pt>
                <c:pt idx="201" formatCode="General">
                  <c:v>9.2999999999999999E-2</c:v>
                </c:pt>
                <c:pt idx="202" formatCode="General">
                  <c:v>9.3460000000000001E-2</c:v>
                </c:pt>
                <c:pt idx="203" formatCode="General">
                  <c:v>9.3920000000000003E-2</c:v>
                </c:pt>
                <c:pt idx="204" formatCode="General">
                  <c:v>9.4380000000000006E-2</c:v>
                </c:pt>
                <c:pt idx="205" formatCode="General">
                  <c:v>9.4839999999999994E-2</c:v>
                </c:pt>
                <c:pt idx="206" formatCode="General">
                  <c:v>9.5299999999999996E-2</c:v>
                </c:pt>
                <c:pt idx="207" formatCode="General">
                  <c:v>9.5759999999999998E-2</c:v>
                </c:pt>
                <c:pt idx="208" formatCode="General">
                  <c:v>9.622E-2</c:v>
                </c:pt>
                <c:pt idx="209" formatCode="General">
                  <c:v>9.6689999999999998E-2</c:v>
                </c:pt>
                <c:pt idx="210" formatCode="General">
                  <c:v>9.715E-2</c:v>
                </c:pt>
                <c:pt idx="211" formatCode="General">
                  <c:v>9.7610000000000002E-2</c:v>
                </c:pt>
                <c:pt idx="212" formatCode="General">
                  <c:v>9.8070000000000004E-2</c:v>
                </c:pt>
                <c:pt idx="213" formatCode="General">
                  <c:v>9.8530000000000006E-2</c:v>
                </c:pt>
                <c:pt idx="214" formatCode="General">
                  <c:v>9.8989999999999995E-2</c:v>
                </c:pt>
                <c:pt idx="215" formatCode="General">
                  <c:v>9.9449999999999997E-2</c:v>
                </c:pt>
                <c:pt idx="216" formatCode="General">
                  <c:v>9.9909999999999999E-2</c:v>
                </c:pt>
                <c:pt idx="217" formatCode="General">
                  <c:v>0.10037</c:v>
                </c:pt>
                <c:pt idx="218" formatCode="General">
                  <c:v>0.10083</c:v>
                </c:pt>
                <c:pt idx="219" formatCode="General">
                  <c:v>0.10129000000000001</c:v>
                </c:pt>
                <c:pt idx="220" formatCode="General">
                  <c:v>0.10174999999999999</c:v>
                </c:pt>
                <c:pt idx="221" formatCode="General">
                  <c:v>0.10221</c:v>
                </c:pt>
                <c:pt idx="222" formatCode="General">
                  <c:v>0.10267</c:v>
                </c:pt>
                <c:pt idx="223" formatCode="General">
                  <c:v>0.10313</c:v>
                </c:pt>
                <c:pt idx="224" formatCode="General">
                  <c:v>0.10359</c:v>
                </c:pt>
                <c:pt idx="225" formatCode="General">
                  <c:v>0.10405</c:v>
                </c:pt>
                <c:pt idx="226" formatCode="General">
                  <c:v>0.10451000000000001</c:v>
                </c:pt>
                <c:pt idx="227" formatCode="General">
                  <c:v>0.10496999999999999</c:v>
                </c:pt>
                <c:pt idx="228" formatCode="General">
                  <c:v>0.10543</c:v>
                </c:pt>
                <c:pt idx="229" formatCode="General">
                  <c:v>0.10589</c:v>
                </c:pt>
                <c:pt idx="230" formatCode="General">
                  <c:v>0.10635</c:v>
                </c:pt>
                <c:pt idx="231" formatCode="General">
                  <c:v>0.10681</c:v>
                </c:pt>
                <c:pt idx="232" formatCode="General">
                  <c:v>0.10727</c:v>
                </c:pt>
                <c:pt idx="233" formatCode="General">
                  <c:v>0.10773000000000001</c:v>
                </c:pt>
                <c:pt idx="234" formatCode="General">
                  <c:v>0.1082</c:v>
                </c:pt>
                <c:pt idx="235" formatCode="General">
                  <c:v>0.10866000000000001</c:v>
                </c:pt>
                <c:pt idx="236" formatCode="General">
                  <c:v>0.10911999999999999</c:v>
                </c:pt>
                <c:pt idx="237" formatCode="General">
                  <c:v>0.10958</c:v>
                </c:pt>
                <c:pt idx="238" formatCode="General">
                  <c:v>0.11004</c:v>
                </c:pt>
                <c:pt idx="239" formatCode="General">
                  <c:v>0.1105</c:v>
                </c:pt>
                <c:pt idx="240" formatCode="General">
                  <c:v>0.11096</c:v>
                </c:pt>
                <c:pt idx="241" formatCode="General">
                  <c:v>0.11142000000000001</c:v>
                </c:pt>
                <c:pt idx="242" formatCode="General">
                  <c:v>0.11187999999999999</c:v>
                </c:pt>
                <c:pt idx="243" formatCode="General">
                  <c:v>0.11234</c:v>
                </c:pt>
                <c:pt idx="244" formatCode="General">
                  <c:v>0.1128</c:v>
                </c:pt>
                <c:pt idx="245" formatCode="General">
                  <c:v>0.11326</c:v>
                </c:pt>
                <c:pt idx="246" formatCode="General">
                  <c:v>0.11372</c:v>
                </c:pt>
                <c:pt idx="247" formatCode="General">
                  <c:v>0.11418</c:v>
                </c:pt>
                <c:pt idx="248" formatCode="General">
                  <c:v>0.11464000000000001</c:v>
                </c:pt>
                <c:pt idx="249" formatCode="General">
                  <c:v>0.11509999999999999</c:v>
                </c:pt>
                <c:pt idx="250" formatCode="General">
                  <c:v>0.11556</c:v>
                </c:pt>
                <c:pt idx="251" formatCode="General">
                  <c:v>0.11602</c:v>
                </c:pt>
                <c:pt idx="252" formatCode="General">
                  <c:v>0.11648</c:v>
                </c:pt>
                <c:pt idx="253" formatCode="General">
                  <c:v>0.11694</c:v>
                </c:pt>
                <c:pt idx="254" formatCode="General">
                  <c:v>0.1174</c:v>
                </c:pt>
                <c:pt idx="255" formatCode="General">
                  <c:v>0.11786000000000001</c:v>
                </c:pt>
                <c:pt idx="256" formatCode="General">
                  <c:v>0.11831999999999999</c:v>
                </c:pt>
                <c:pt idx="257" formatCode="General">
                  <c:v>0.11878</c:v>
                </c:pt>
                <c:pt idx="258" formatCode="General">
                  <c:v>0.11924</c:v>
                </c:pt>
                <c:pt idx="259" formatCode="General">
                  <c:v>0.11971</c:v>
                </c:pt>
                <c:pt idx="260" formatCode="General">
                  <c:v>0.12017</c:v>
                </c:pt>
                <c:pt idx="261" formatCode="General">
                  <c:v>0.12063</c:v>
                </c:pt>
                <c:pt idx="262" formatCode="General">
                  <c:v>0.12109</c:v>
                </c:pt>
                <c:pt idx="263" formatCode="General">
                  <c:v>0.12155000000000001</c:v>
                </c:pt>
                <c:pt idx="264" formatCode="General">
                  <c:v>0.12200999999999999</c:v>
                </c:pt>
                <c:pt idx="265" formatCode="General">
                  <c:v>0.12247</c:v>
                </c:pt>
                <c:pt idx="266" formatCode="General">
                  <c:v>0.12293</c:v>
                </c:pt>
                <c:pt idx="267" formatCode="General">
                  <c:v>0.12339</c:v>
                </c:pt>
                <c:pt idx="268" formatCode="General">
                  <c:v>0.12385</c:v>
                </c:pt>
                <c:pt idx="269" formatCode="General">
                  <c:v>0.12431</c:v>
                </c:pt>
                <c:pt idx="270" formatCode="General">
                  <c:v>0.12477000000000001</c:v>
                </c:pt>
                <c:pt idx="271" formatCode="General">
                  <c:v>0.12523000000000001</c:v>
                </c:pt>
                <c:pt idx="272" formatCode="General">
                  <c:v>0.12569</c:v>
                </c:pt>
                <c:pt idx="273" formatCode="General">
                  <c:v>0.12615000000000001</c:v>
                </c:pt>
                <c:pt idx="274" formatCode="General">
                  <c:v>0.12661</c:v>
                </c:pt>
                <c:pt idx="275" formatCode="General">
                  <c:v>0.12706999999999999</c:v>
                </c:pt>
                <c:pt idx="276" formatCode="General">
                  <c:v>0.12753</c:v>
                </c:pt>
                <c:pt idx="277" formatCode="General">
                  <c:v>0.12798999999999999</c:v>
                </c:pt>
                <c:pt idx="278" formatCode="General">
                  <c:v>0.12845000000000001</c:v>
                </c:pt>
                <c:pt idx="279" formatCode="General">
                  <c:v>0.12891</c:v>
                </c:pt>
                <c:pt idx="280" formatCode="General">
                  <c:v>0.12937000000000001</c:v>
                </c:pt>
                <c:pt idx="281" formatCode="General">
                  <c:v>0.12983</c:v>
                </c:pt>
                <c:pt idx="282" formatCode="General">
                  <c:v>0.13028999999999999</c:v>
                </c:pt>
                <c:pt idx="283" formatCode="General">
                  <c:v>0.13075999999999999</c:v>
                </c:pt>
                <c:pt idx="284" formatCode="General">
                  <c:v>0.13122</c:v>
                </c:pt>
                <c:pt idx="285" formatCode="General">
                  <c:v>0.13167999999999999</c:v>
                </c:pt>
                <c:pt idx="286" formatCode="General">
                  <c:v>0.13214000000000001</c:v>
                </c:pt>
                <c:pt idx="287" formatCode="General">
                  <c:v>0.1326</c:v>
                </c:pt>
                <c:pt idx="288" formatCode="General">
                  <c:v>0.13306000000000001</c:v>
                </c:pt>
                <c:pt idx="289" formatCode="General">
                  <c:v>0.13352</c:v>
                </c:pt>
                <c:pt idx="290" formatCode="General">
                  <c:v>0.13397999999999999</c:v>
                </c:pt>
                <c:pt idx="291" formatCode="General">
                  <c:v>0.13444</c:v>
                </c:pt>
                <c:pt idx="292" formatCode="General">
                  <c:v>0.13489999999999999</c:v>
                </c:pt>
                <c:pt idx="293" formatCode="General">
                  <c:v>0.13536000000000001</c:v>
                </c:pt>
                <c:pt idx="294" formatCode="General">
                  <c:v>0.13582</c:v>
                </c:pt>
                <c:pt idx="295" formatCode="General">
                  <c:v>0.13628000000000001</c:v>
                </c:pt>
                <c:pt idx="296" formatCode="General">
                  <c:v>0.13674</c:v>
                </c:pt>
                <c:pt idx="297" formatCode="General">
                  <c:v>0.13719999999999999</c:v>
                </c:pt>
                <c:pt idx="298" formatCode="General">
                  <c:v>0.13766</c:v>
                </c:pt>
                <c:pt idx="299" formatCode="General">
                  <c:v>0.13811999999999999</c:v>
                </c:pt>
                <c:pt idx="300" formatCode="General">
                  <c:v>0.13858000000000001</c:v>
                </c:pt>
                <c:pt idx="301" formatCode="General">
                  <c:v>0.13904</c:v>
                </c:pt>
                <c:pt idx="302" formatCode="General">
                  <c:v>0.13950000000000001</c:v>
                </c:pt>
                <c:pt idx="303" formatCode="General">
                  <c:v>0.13996</c:v>
                </c:pt>
                <c:pt idx="304" formatCode="General">
                  <c:v>0.14041999999999999</c:v>
                </c:pt>
                <c:pt idx="305" formatCode="General">
                  <c:v>0.14088000000000001</c:v>
                </c:pt>
                <c:pt idx="306" formatCode="General">
                  <c:v>0.14133999999999999</c:v>
                </c:pt>
                <c:pt idx="307" formatCode="General">
                  <c:v>0.14180000000000001</c:v>
                </c:pt>
                <c:pt idx="308" formatCode="General">
                  <c:v>0.14227000000000001</c:v>
                </c:pt>
                <c:pt idx="309" formatCode="General">
                  <c:v>0.14273</c:v>
                </c:pt>
                <c:pt idx="310" formatCode="General">
                  <c:v>0.14319000000000001</c:v>
                </c:pt>
                <c:pt idx="311" formatCode="General">
                  <c:v>0.14365</c:v>
                </c:pt>
                <c:pt idx="312" formatCode="General">
                  <c:v>0.14410999999999999</c:v>
                </c:pt>
                <c:pt idx="313" formatCode="General">
                  <c:v>0.14457</c:v>
                </c:pt>
                <c:pt idx="314" formatCode="General">
                  <c:v>0.14502999999999999</c:v>
                </c:pt>
                <c:pt idx="315" formatCode="General">
                  <c:v>0.14549000000000001</c:v>
                </c:pt>
                <c:pt idx="316" formatCode="General">
                  <c:v>0.14595</c:v>
                </c:pt>
                <c:pt idx="317" formatCode="General">
                  <c:v>0.14641000000000001</c:v>
                </c:pt>
                <c:pt idx="318" formatCode="General">
                  <c:v>0.14687</c:v>
                </c:pt>
                <c:pt idx="319" formatCode="General">
                  <c:v>0.14732999999999999</c:v>
                </c:pt>
                <c:pt idx="320" formatCode="General">
                  <c:v>0.14779</c:v>
                </c:pt>
                <c:pt idx="321" formatCode="General">
                  <c:v>0.14824999999999999</c:v>
                </c:pt>
                <c:pt idx="322" formatCode="General">
                  <c:v>0.14871000000000001</c:v>
                </c:pt>
                <c:pt idx="323" formatCode="General">
                  <c:v>0.14917</c:v>
                </c:pt>
                <c:pt idx="324" formatCode="General">
                  <c:v>0.14963000000000001</c:v>
                </c:pt>
                <c:pt idx="325" formatCode="General">
                  <c:v>0.15009</c:v>
                </c:pt>
                <c:pt idx="326" formatCode="General">
                  <c:v>0.15054999999999999</c:v>
                </c:pt>
                <c:pt idx="327" formatCode="General">
                  <c:v>0.15101000000000001</c:v>
                </c:pt>
                <c:pt idx="328" formatCode="General">
                  <c:v>0.15146999999999999</c:v>
                </c:pt>
                <c:pt idx="329" formatCode="General">
                  <c:v>0.15193000000000001</c:v>
                </c:pt>
                <c:pt idx="330" formatCode="General">
                  <c:v>0.15239</c:v>
                </c:pt>
                <c:pt idx="331" formatCode="General">
                  <c:v>0.15285000000000001</c:v>
                </c:pt>
                <c:pt idx="332" formatCode="General">
                  <c:v>0.15331</c:v>
                </c:pt>
                <c:pt idx="333" formatCode="General">
                  <c:v>0.15378</c:v>
                </c:pt>
                <c:pt idx="334" formatCode="General">
                  <c:v>0.15423999999999999</c:v>
                </c:pt>
                <c:pt idx="335" formatCode="General">
                  <c:v>0.1547</c:v>
                </c:pt>
                <c:pt idx="336" formatCode="General">
                  <c:v>0.15515999999999999</c:v>
                </c:pt>
                <c:pt idx="337" formatCode="General">
                  <c:v>0.15562000000000001</c:v>
                </c:pt>
                <c:pt idx="338" formatCode="General">
                  <c:v>0.15608</c:v>
                </c:pt>
                <c:pt idx="339" formatCode="General">
                  <c:v>0.15654000000000001</c:v>
                </c:pt>
                <c:pt idx="340" formatCode="General">
                  <c:v>0.157</c:v>
                </c:pt>
                <c:pt idx="341" formatCode="General">
                  <c:v>0.15745999999999999</c:v>
                </c:pt>
                <c:pt idx="342" formatCode="General">
                  <c:v>0.15792</c:v>
                </c:pt>
                <c:pt idx="343" formatCode="General">
                  <c:v>0.15837999999999999</c:v>
                </c:pt>
                <c:pt idx="344" formatCode="General">
                  <c:v>0.15884000000000001</c:v>
                </c:pt>
                <c:pt idx="345" formatCode="General">
                  <c:v>0.1593</c:v>
                </c:pt>
                <c:pt idx="346" formatCode="General">
                  <c:v>0.15976000000000001</c:v>
                </c:pt>
                <c:pt idx="347" formatCode="General">
                  <c:v>0.16022</c:v>
                </c:pt>
                <c:pt idx="348" formatCode="General">
                  <c:v>0.16067999999999999</c:v>
                </c:pt>
                <c:pt idx="349" formatCode="General">
                  <c:v>0.16114000000000001</c:v>
                </c:pt>
                <c:pt idx="350" formatCode="General">
                  <c:v>0.16159999999999999</c:v>
                </c:pt>
                <c:pt idx="351" formatCode="General">
                  <c:v>0.16206000000000001</c:v>
                </c:pt>
                <c:pt idx="352" formatCode="General">
                  <c:v>0.16252</c:v>
                </c:pt>
                <c:pt idx="353" formatCode="General">
                  <c:v>0.16298000000000001</c:v>
                </c:pt>
                <c:pt idx="354" formatCode="General">
                  <c:v>0.16344</c:v>
                </c:pt>
                <c:pt idx="355" formatCode="General">
                  <c:v>0.16389999999999999</c:v>
                </c:pt>
                <c:pt idx="356" formatCode="General">
                  <c:v>0.16436000000000001</c:v>
                </c:pt>
                <c:pt idx="357" formatCode="General">
                  <c:v>0.16483</c:v>
                </c:pt>
                <c:pt idx="358" formatCode="General">
                  <c:v>0.16528999999999999</c:v>
                </c:pt>
                <c:pt idx="359" formatCode="General">
                  <c:v>0.16575000000000001</c:v>
                </c:pt>
                <c:pt idx="360" formatCode="General">
                  <c:v>0.16621</c:v>
                </c:pt>
                <c:pt idx="361" formatCode="General">
                  <c:v>0.16667000000000001</c:v>
                </c:pt>
                <c:pt idx="362" formatCode="General">
                  <c:v>0.16713</c:v>
                </c:pt>
                <c:pt idx="363" formatCode="General">
                  <c:v>0.16758999999999999</c:v>
                </c:pt>
                <c:pt idx="364" formatCode="General">
                  <c:v>0.16805</c:v>
                </c:pt>
                <c:pt idx="365" formatCode="General">
                  <c:v>0.16850999999999999</c:v>
                </c:pt>
                <c:pt idx="366" formatCode="General">
                  <c:v>0.16897000000000001</c:v>
                </c:pt>
                <c:pt idx="367" formatCode="General">
                  <c:v>0.16943</c:v>
                </c:pt>
                <c:pt idx="368" formatCode="General">
                  <c:v>0.16989000000000001</c:v>
                </c:pt>
                <c:pt idx="369" formatCode="General">
                  <c:v>0.17035</c:v>
                </c:pt>
                <c:pt idx="370" formatCode="General">
                  <c:v>0.17080999999999999</c:v>
                </c:pt>
                <c:pt idx="371" formatCode="General">
                  <c:v>0.17127000000000001</c:v>
                </c:pt>
                <c:pt idx="372" formatCode="General">
                  <c:v>0.17172999999999999</c:v>
                </c:pt>
                <c:pt idx="373" formatCode="General">
                  <c:v>0.17219000000000001</c:v>
                </c:pt>
                <c:pt idx="374" formatCode="General">
                  <c:v>0.17265</c:v>
                </c:pt>
                <c:pt idx="375" formatCode="General">
                  <c:v>0.17311000000000001</c:v>
                </c:pt>
                <c:pt idx="376" formatCode="General">
                  <c:v>0.17357</c:v>
                </c:pt>
                <c:pt idx="377" formatCode="General">
                  <c:v>0.17402999999999999</c:v>
                </c:pt>
                <c:pt idx="378" formatCode="General">
                  <c:v>0.17449000000000001</c:v>
                </c:pt>
                <c:pt idx="379" formatCode="General">
                  <c:v>0.17494999999999999</c:v>
                </c:pt>
                <c:pt idx="380" formatCode="General">
                  <c:v>0.17541000000000001</c:v>
                </c:pt>
                <c:pt idx="381" formatCode="General">
                  <c:v>0.17587</c:v>
                </c:pt>
                <c:pt idx="382" formatCode="General">
                  <c:v>0.17634</c:v>
                </c:pt>
                <c:pt idx="383" formatCode="General">
                  <c:v>0.17680000000000001</c:v>
                </c:pt>
                <c:pt idx="384" formatCode="General">
                  <c:v>0.17726</c:v>
                </c:pt>
                <c:pt idx="385" formatCode="General">
                  <c:v>0.17771999999999999</c:v>
                </c:pt>
                <c:pt idx="386" formatCode="General">
                  <c:v>0.17818000000000001</c:v>
                </c:pt>
                <c:pt idx="387" formatCode="General">
                  <c:v>0.17863999999999999</c:v>
                </c:pt>
                <c:pt idx="388" formatCode="General">
                  <c:v>0.17910000000000001</c:v>
                </c:pt>
                <c:pt idx="389" formatCode="General">
                  <c:v>0.17956</c:v>
                </c:pt>
                <c:pt idx="390" formatCode="General">
                  <c:v>0.18002000000000001</c:v>
                </c:pt>
                <c:pt idx="391" formatCode="General">
                  <c:v>0.18048</c:v>
                </c:pt>
                <c:pt idx="392" formatCode="General">
                  <c:v>0.18093999999999999</c:v>
                </c:pt>
                <c:pt idx="393" formatCode="General">
                  <c:v>0.18140000000000001</c:v>
                </c:pt>
                <c:pt idx="394" formatCode="General">
                  <c:v>0.18185999999999999</c:v>
                </c:pt>
                <c:pt idx="395" formatCode="General">
                  <c:v>0.18232000000000001</c:v>
                </c:pt>
                <c:pt idx="396" formatCode="General">
                  <c:v>0.18278</c:v>
                </c:pt>
                <c:pt idx="397" formatCode="General">
                  <c:v>0.18323999999999999</c:v>
                </c:pt>
                <c:pt idx="398" formatCode="General">
                  <c:v>0.1837</c:v>
                </c:pt>
                <c:pt idx="399" formatCode="General">
                  <c:v>0.18415999999999999</c:v>
                </c:pt>
                <c:pt idx="400" formatCode="General">
                  <c:v>0.18462000000000001</c:v>
                </c:pt>
                <c:pt idx="401" formatCode="General">
                  <c:v>0.18507999999999999</c:v>
                </c:pt>
                <c:pt idx="402" formatCode="General">
                  <c:v>0.18554000000000001</c:v>
                </c:pt>
                <c:pt idx="403" formatCode="General">
                  <c:v>0.186</c:v>
                </c:pt>
                <c:pt idx="404" formatCode="General">
                  <c:v>0.18645999999999999</c:v>
                </c:pt>
                <c:pt idx="405" formatCode="General">
                  <c:v>0.18692</c:v>
                </c:pt>
                <c:pt idx="406" formatCode="General">
                  <c:v>0.18737999999999999</c:v>
                </c:pt>
                <c:pt idx="407" formatCode="General">
                  <c:v>0.18784999999999999</c:v>
                </c:pt>
                <c:pt idx="408" formatCode="General">
                  <c:v>0.18831000000000001</c:v>
                </c:pt>
                <c:pt idx="409" formatCode="General">
                  <c:v>0.18876999999999999</c:v>
                </c:pt>
                <c:pt idx="410" formatCode="General">
                  <c:v>0.18923000000000001</c:v>
                </c:pt>
                <c:pt idx="411" formatCode="General">
                  <c:v>0.18969</c:v>
                </c:pt>
                <c:pt idx="412" formatCode="General">
                  <c:v>0.19015000000000001</c:v>
                </c:pt>
                <c:pt idx="413" formatCode="General">
                  <c:v>0.19061</c:v>
                </c:pt>
                <c:pt idx="414" formatCode="General">
                  <c:v>0.19106999999999999</c:v>
                </c:pt>
                <c:pt idx="415" formatCode="General">
                  <c:v>0.19153000000000001</c:v>
                </c:pt>
                <c:pt idx="416" formatCode="General">
                  <c:v>0.19198999999999999</c:v>
                </c:pt>
                <c:pt idx="417" formatCode="General">
                  <c:v>0.19245000000000001</c:v>
                </c:pt>
                <c:pt idx="418" formatCode="General">
                  <c:v>0.19291</c:v>
                </c:pt>
                <c:pt idx="419" formatCode="General">
                  <c:v>0.19336999999999999</c:v>
                </c:pt>
                <c:pt idx="420" formatCode="General">
                  <c:v>0.19383</c:v>
                </c:pt>
                <c:pt idx="421" formatCode="General">
                  <c:v>0.19428999999999999</c:v>
                </c:pt>
                <c:pt idx="422" formatCode="General">
                  <c:v>0.19475000000000001</c:v>
                </c:pt>
                <c:pt idx="423" formatCode="General">
                  <c:v>0.19520999999999999</c:v>
                </c:pt>
                <c:pt idx="424" formatCode="General">
                  <c:v>0.19567000000000001</c:v>
                </c:pt>
                <c:pt idx="425" formatCode="General">
                  <c:v>0.19613</c:v>
                </c:pt>
                <c:pt idx="426" formatCode="General">
                  <c:v>0.19658999999999999</c:v>
                </c:pt>
                <c:pt idx="427" formatCode="General">
                  <c:v>0.19705</c:v>
                </c:pt>
                <c:pt idx="428" formatCode="General">
                  <c:v>0.19750999999999999</c:v>
                </c:pt>
                <c:pt idx="429" formatCode="General">
                  <c:v>0.19797000000000001</c:v>
                </c:pt>
                <c:pt idx="430" formatCode="General">
                  <c:v>0.19843</c:v>
                </c:pt>
                <c:pt idx="431" formatCode="General">
                  <c:v>0.19889999999999999</c:v>
                </c:pt>
                <c:pt idx="432" formatCode="General">
                  <c:v>0.19936000000000001</c:v>
                </c:pt>
                <c:pt idx="433" formatCode="General">
                  <c:v>0.19982</c:v>
                </c:pt>
                <c:pt idx="434" formatCode="General">
                  <c:v>0.20028000000000001</c:v>
                </c:pt>
                <c:pt idx="435" formatCode="General">
                  <c:v>0.20074</c:v>
                </c:pt>
                <c:pt idx="436" formatCode="General">
                  <c:v>0.20119999999999999</c:v>
                </c:pt>
                <c:pt idx="437" formatCode="General">
                  <c:v>0.20166000000000001</c:v>
                </c:pt>
                <c:pt idx="438" formatCode="General">
                  <c:v>0.20211999999999999</c:v>
                </c:pt>
                <c:pt idx="439" formatCode="General">
                  <c:v>0.20258000000000001</c:v>
                </c:pt>
                <c:pt idx="440" formatCode="General">
                  <c:v>0.20304</c:v>
                </c:pt>
                <c:pt idx="441" formatCode="General">
                  <c:v>0.20349999999999999</c:v>
                </c:pt>
                <c:pt idx="442" formatCode="General">
                  <c:v>0.20396</c:v>
                </c:pt>
                <c:pt idx="443" formatCode="General">
                  <c:v>0.20441999999999999</c:v>
                </c:pt>
                <c:pt idx="444" formatCode="General">
                  <c:v>0.20488000000000001</c:v>
                </c:pt>
                <c:pt idx="445" formatCode="General">
                  <c:v>0.20533999999999999</c:v>
                </c:pt>
                <c:pt idx="446" formatCode="General">
                  <c:v>0.20580000000000001</c:v>
                </c:pt>
                <c:pt idx="447" formatCode="General">
                  <c:v>0.20626</c:v>
                </c:pt>
                <c:pt idx="448" formatCode="General">
                  <c:v>0.20671999999999999</c:v>
                </c:pt>
                <c:pt idx="449" formatCode="General">
                  <c:v>0.20718</c:v>
                </c:pt>
                <c:pt idx="450" formatCode="General">
                  <c:v>0.20763999999999999</c:v>
                </c:pt>
                <c:pt idx="451" formatCode="General">
                  <c:v>0.20810000000000001</c:v>
                </c:pt>
                <c:pt idx="452" formatCode="General">
                  <c:v>0.20856</c:v>
                </c:pt>
                <c:pt idx="453" formatCode="General">
                  <c:v>0.20902000000000001</c:v>
                </c:pt>
                <c:pt idx="454" formatCode="General">
                  <c:v>0.20948</c:v>
                </c:pt>
                <c:pt idx="455" formatCode="General">
                  <c:v>0.20993999999999999</c:v>
                </c:pt>
                <c:pt idx="456" formatCode="General">
                  <c:v>0.21041000000000001</c:v>
                </c:pt>
                <c:pt idx="457" formatCode="General">
                  <c:v>0.21087</c:v>
                </c:pt>
                <c:pt idx="458" formatCode="General">
                  <c:v>0.21132999999999999</c:v>
                </c:pt>
                <c:pt idx="459" formatCode="General">
                  <c:v>0.21179000000000001</c:v>
                </c:pt>
                <c:pt idx="460" formatCode="General">
                  <c:v>0.21224999999999999</c:v>
                </c:pt>
                <c:pt idx="461" formatCode="General">
                  <c:v>0.21271000000000001</c:v>
                </c:pt>
                <c:pt idx="462" formatCode="General">
                  <c:v>0.21317</c:v>
                </c:pt>
                <c:pt idx="463" formatCode="General">
                  <c:v>0.21362999999999999</c:v>
                </c:pt>
                <c:pt idx="464" formatCode="General">
                  <c:v>0.21409</c:v>
                </c:pt>
                <c:pt idx="465" formatCode="General">
                  <c:v>0.21454999999999999</c:v>
                </c:pt>
                <c:pt idx="466" formatCode="General">
                  <c:v>0.21501000000000001</c:v>
                </c:pt>
                <c:pt idx="467" formatCode="General">
                  <c:v>0.21546999999999999</c:v>
                </c:pt>
                <c:pt idx="468" formatCode="General">
                  <c:v>0.21593000000000001</c:v>
                </c:pt>
                <c:pt idx="469" formatCode="General">
                  <c:v>0.21639</c:v>
                </c:pt>
                <c:pt idx="470" formatCode="General">
                  <c:v>0.21684999999999999</c:v>
                </c:pt>
                <c:pt idx="471" formatCode="General">
                  <c:v>0.21731</c:v>
                </c:pt>
                <c:pt idx="472" formatCode="General">
                  <c:v>0.21776999999999999</c:v>
                </c:pt>
                <c:pt idx="473" formatCode="General">
                  <c:v>0.21823000000000001</c:v>
                </c:pt>
                <c:pt idx="474" formatCode="General">
                  <c:v>0.21869</c:v>
                </c:pt>
                <c:pt idx="475" formatCode="General">
                  <c:v>0.21915000000000001</c:v>
                </c:pt>
                <c:pt idx="476" formatCode="General">
                  <c:v>0.21961</c:v>
                </c:pt>
                <c:pt idx="477" formatCode="General">
                  <c:v>0.22006999999999999</c:v>
                </c:pt>
                <c:pt idx="478" formatCode="General">
                  <c:v>0.22053</c:v>
                </c:pt>
                <c:pt idx="479" formatCode="General">
                  <c:v>0.22098999999999999</c:v>
                </c:pt>
                <c:pt idx="480" formatCode="General">
                  <c:v>0.22145000000000001</c:v>
                </c:pt>
                <c:pt idx="481" formatCode="General">
                  <c:v>0.22192000000000001</c:v>
                </c:pt>
                <c:pt idx="482" formatCode="General">
                  <c:v>0.22237999999999999</c:v>
                </c:pt>
                <c:pt idx="483" formatCode="General">
                  <c:v>0.22284000000000001</c:v>
                </c:pt>
                <c:pt idx="484" formatCode="General">
                  <c:v>0.2233</c:v>
                </c:pt>
                <c:pt idx="485" formatCode="General">
                  <c:v>0.22375999999999999</c:v>
                </c:pt>
                <c:pt idx="486" formatCode="General">
                  <c:v>0.22422</c:v>
                </c:pt>
                <c:pt idx="487" formatCode="General">
                  <c:v>0.22467999999999999</c:v>
                </c:pt>
                <c:pt idx="488" formatCode="General">
                  <c:v>0.22514000000000001</c:v>
                </c:pt>
                <c:pt idx="489" formatCode="General">
                  <c:v>0.22559999999999999</c:v>
                </c:pt>
                <c:pt idx="490" formatCode="General">
                  <c:v>0.22606000000000001</c:v>
                </c:pt>
                <c:pt idx="491" formatCode="General">
                  <c:v>0.22652</c:v>
                </c:pt>
                <c:pt idx="492" formatCode="General">
                  <c:v>0.22697999999999999</c:v>
                </c:pt>
                <c:pt idx="493" formatCode="General">
                  <c:v>0.22744</c:v>
                </c:pt>
                <c:pt idx="494" formatCode="General">
                  <c:v>0.22789999999999999</c:v>
                </c:pt>
                <c:pt idx="495" formatCode="General">
                  <c:v>0.22836000000000001</c:v>
                </c:pt>
                <c:pt idx="496" formatCode="General">
                  <c:v>0.22882</c:v>
                </c:pt>
                <c:pt idx="497" formatCode="General">
                  <c:v>0.22928000000000001</c:v>
                </c:pt>
                <c:pt idx="498" formatCode="General">
                  <c:v>0.22974</c:v>
                </c:pt>
                <c:pt idx="499" formatCode="General">
                  <c:v>0.23019999999999999</c:v>
                </c:pt>
                <c:pt idx="500" formatCode="General">
                  <c:v>0.23066</c:v>
                </c:pt>
                <c:pt idx="501" formatCode="General">
                  <c:v>0.23111999999999999</c:v>
                </c:pt>
                <c:pt idx="502" formatCode="General">
                  <c:v>0.23158000000000001</c:v>
                </c:pt>
                <c:pt idx="503" formatCode="General">
                  <c:v>0.23204</c:v>
                </c:pt>
                <c:pt idx="504" formatCode="General">
                  <c:v>0.23250000000000001</c:v>
                </c:pt>
                <c:pt idx="505" formatCode="General">
                  <c:v>0.23297000000000001</c:v>
                </c:pt>
                <c:pt idx="506" formatCode="General">
                  <c:v>0.23343</c:v>
                </c:pt>
                <c:pt idx="507" formatCode="General">
                  <c:v>0.23388999999999999</c:v>
                </c:pt>
                <c:pt idx="508" formatCode="General">
                  <c:v>0.23435</c:v>
                </c:pt>
                <c:pt idx="509" formatCode="General">
                  <c:v>0.23480999999999999</c:v>
                </c:pt>
                <c:pt idx="510" formatCode="General">
                  <c:v>0.23527000000000001</c:v>
                </c:pt>
                <c:pt idx="511" formatCode="General">
                  <c:v>0.23573</c:v>
                </c:pt>
                <c:pt idx="512" formatCode="General">
                  <c:v>0.23619000000000001</c:v>
                </c:pt>
                <c:pt idx="513" formatCode="General">
                  <c:v>0.23665</c:v>
                </c:pt>
                <c:pt idx="514" formatCode="General">
                  <c:v>0.23710999999999999</c:v>
                </c:pt>
                <c:pt idx="515" formatCode="General">
                  <c:v>0.23757</c:v>
                </c:pt>
                <c:pt idx="516" formatCode="General">
                  <c:v>0.23802999999999999</c:v>
                </c:pt>
                <c:pt idx="517" formatCode="General">
                  <c:v>0.23849000000000001</c:v>
                </c:pt>
                <c:pt idx="518" formatCode="General">
                  <c:v>0.23895</c:v>
                </c:pt>
                <c:pt idx="519" formatCode="General">
                  <c:v>0.23941000000000001</c:v>
                </c:pt>
                <c:pt idx="520" formatCode="General">
                  <c:v>0.23987</c:v>
                </c:pt>
                <c:pt idx="521" formatCode="General">
                  <c:v>0.24032999999999999</c:v>
                </c:pt>
                <c:pt idx="522" formatCode="General">
                  <c:v>0.24079</c:v>
                </c:pt>
                <c:pt idx="523" formatCode="General">
                  <c:v>0.24124999999999999</c:v>
                </c:pt>
                <c:pt idx="524" formatCode="General">
                  <c:v>0.24171000000000001</c:v>
                </c:pt>
                <c:pt idx="525" formatCode="General">
                  <c:v>0.24217</c:v>
                </c:pt>
                <c:pt idx="526" formatCode="General">
                  <c:v>0.24263000000000001</c:v>
                </c:pt>
                <c:pt idx="527" formatCode="General">
                  <c:v>0.24309</c:v>
                </c:pt>
                <c:pt idx="528" formatCode="General">
                  <c:v>0.24354999999999999</c:v>
                </c:pt>
                <c:pt idx="529" formatCode="General">
                  <c:v>0.24401</c:v>
                </c:pt>
                <c:pt idx="530" formatCode="General">
                  <c:v>0.24448</c:v>
                </c:pt>
                <c:pt idx="531" formatCode="General">
                  <c:v>0.24493999999999999</c:v>
                </c:pt>
                <c:pt idx="532" formatCode="General">
                  <c:v>0.24540000000000001</c:v>
                </c:pt>
                <c:pt idx="533" formatCode="General">
                  <c:v>0.24586</c:v>
                </c:pt>
                <c:pt idx="534" formatCode="General">
                  <c:v>0.24632000000000001</c:v>
                </c:pt>
                <c:pt idx="535" formatCode="General">
                  <c:v>0.24678</c:v>
                </c:pt>
                <c:pt idx="536" formatCode="General">
                  <c:v>0.24723999999999999</c:v>
                </c:pt>
                <c:pt idx="537" formatCode="General">
                  <c:v>0.2477</c:v>
                </c:pt>
                <c:pt idx="538" formatCode="General">
                  <c:v>0.24815999999999999</c:v>
                </c:pt>
                <c:pt idx="539" formatCode="General">
                  <c:v>0.24862000000000001</c:v>
                </c:pt>
                <c:pt idx="540" formatCode="General">
                  <c:v>0.24908</c:v>
                </c:pt>
                <c:pt idx="541" formatCode="General">
                  <c:v>0.24954000000000001</c:v>
                </c:pt>
                <c:pt idx="542" formatCode="General">
                  <c:v>0.25</c:v>
                </c:pt>
                <c:pt idx="543" formatCode="General">
                  <c:v>0.25046000000000002</c:v>
                </c:pt>
                <c:pt idx="544" formatCode="General">
                  <c:v>0.25091999999999998</c:v>
                </c:pt>
                <c:pt idx="545" formatCode="General">
                  <c:v>0.25137999999999999</c:v>
                </c:pt>
                <c:pt idx="546" formatCode="General">
                  <c:v>0.25184000000000001</c:v>
                </c:pt>
                <c:pt idx="547" formatCode="General">
                  <c:v>0.25230000000000002</c:v>
                </c:pt>
                <c:pt idx="548" formatCode="General">
                  <c:v>0.25275999999999998</c:v>
                </c:pt>
                <c:pt idx="549" formatCode="General">
                  <c:v>0.25322</c:v>
                </c:pt>
                <c:pt idx="550" formatCode="General">
                  <c:v>0.25368000000000002</c:v>
                </c:pt>
                <c:pt idx="551" formatCode="General">
                  <c:v>0.25413999999999998</c:v>
                </c:pt>
                <c:pt idx="552" formatCode="General">
                  <c:v>0.25459999999999999</c:v>
                </c:pt>
                <c:pt idx="553" formatCode="General">
                  <c:v>0.25506000000000001</c:v>
                </c:pt>
                <c:pt idx="554" formatCode="General">
                  <c:v>0.25552000000000002</c:v>
                </c:pt>
                <c:pt idx="555" formatCode="General">
                  <c:v>0.25599</c:v>
                </c:pt>
                <c:pt idx="556" formatCode="General">
                  <c:v>0.25645000000000001</c:v>
                </c:pt>
                <c:pt idx="557" formatCode="General">
                  <c:v>0.25691000000000003</c:v>
                </c:pt>
                <c:pt idx="558" formatCode="General">
                  <c:v>0.25736999999999999</c:v>
                </c:pt>
                <c:pt idx="559" formatCode="General">
                  <c:v>0.25783</c:v>
                </c:pt>
                <c:pt idx="560" formatCode="General">
                  <c:v>0.25829000000000002</c:v>
                </c:pt>
                <c:pt idx="561" formatCode="General">
                  <c:v>0.25874999999999998</c:v>
                </c:pt>
                <c:pt idx="562" formatCode="General">
                  <c:v>0.25921</c:v>
                </c:pt>
                <c:pt idx="563" formatCode="General">
                  <c:v>0.25967000000000001</c:v>
                </c:pt>
                <c:pt idx="564" formatCode="General">
                  <c:v>0.26012999999999997</c:v>
                </c:pt>
                <c:pt idx="565" formatCode="General">
                  <c:v>0.26058999999999999</c:v>
                </c:pt>
                <c:pt idx="566" formatCode="General">
                  <c:v>0.26105</c:v>
                </c:pt>
                <c:pt idx="567" formatCode="General">
                  <c:v>0.26151000000000002</c:v>
                </c:pt>
                <c:pt idx="568" formatCode="General">
                  <c:v>0.26196999999999998</c:v>
                </c:pt>
                <c:pt idx="569" formatCode="General">
                  <c:v>0.26243</c:v>
                </c:pt>
                <c:pt idx="570" formatCode="General">
                  <c:v>0.26289000000000001</c:v>
                </c:pt>
                <c:pt idx="571" formatCode="General">
                  <c:v>0.26334999999999997</c:v>
                </c:pt>
                <c:pt idx="572" formatCode="General">
                  <c:v>0.26380999999999999</c:v>
                </c:pt>
                <c:pt idx="573" formatCode="General">
                  <c:v>0.26427</c:v>
                </c:pt>
                <c:pt idx="574" formatCode="General">
                  <c:v>0.26473000000000002</c:v>
                </c:pt>
                <c:pt idx="575" formatCode="General">
                  <c:v>0.26518999999999998</c:v>
                </c:pt>
                <c:pt idx="576" formatCode="General">
                  <c:v>0.26565</c:v>
                </c:pt>
                <c:pt idx="577" formatCode="General">
                  <c:v>0.26611000000000001</c:v>
                </c:pt>
                <c:pt idx="578" formatCode="General">
                  <c:v>0.26656999999999997</c:v>
                </c:pt>
                <c:pt idx="579" formatCode="General">
                  <c:v>0.26702999999999999</c:v>
                </c:pt>
                <c:pt idx="580" formatCode="General">
                  <c:v>0.26750000000000002</c:v>
                </c:pt>
                <c:pt idx="581" formatCode="General">
                  <c:v>0.26795999999999998</c:v>
                </c:pt>
                <c:pt idx="582" formatCode="General">
                  <c:v>0.26841999999999999</c:v>
                </c:pt>
                <c:pt idx="583" formatCode="General">
                  <c:v>0.26888000000000001</c:v>
                </c:pt>
                <c:pt idx="584" formatCode="General">
                  <c:v>0.26934000000000002</c:v>
                </c:pt>
                <c:pt idx="585" formatCode="General">
                  <c:v>0.26979999999999998</c:v>
                </c:pt>
                <c:pt idx="586" formatCode="General">
                  <c:v>0.27026</c:v>
                </c:pt>
                <c:pt idx="587" formatCode="General">
                  <c:v>0.27072000000000002</c:v>
                </c:pt>
                <c:pt idx="588" formatCode="General">
                  <c:v>0.27117999999999998</c:v>
                </c:pt>
                <c:pt idx="589" formatCode="General">
                  <c:v>0.27163999999999999</c:v>
                </c:pt>
                <c:pt idx="590" formatCode="General">
                  <c:v>0.27210000000000001</c:v>
                </c:pt>
                <c:pt idx="591" formatCode="General">
                  <c:v>0.27256000000000002</c:v>
                </c:pt>
                <c:pt idx="592" formatCode="General">
                  <c:v>0.27301999999999998</c:v>
                </c:pt>
                <c:pt idx="593" formatCode="General">
                  <c:v>0.27348</c:v>
                </c:pt>
                <c:pt idx="594" formatCode="General">
                  <c:v>0.27394000000000002</c:v>
                </c:pt>
                <c:pt idx="595" formatCode="General">
                  <c:v>0.27439999999999998</c:v>
                </c:pt>
                <c:pt idx="596" formatCode="General">
                  <c:v>0.27485999999999999</c:v>
                </c:pt>
                <c:pt idx="597" formatCode="General">
                  <c:v>0.27532000000000001</c:v>
                </c:pt>
                <c:pt idx="598" formatCode="General">
                  <c:v>0.27578000000000003</c:v>
                </c:pt>
                <c:pt idx="599" formatCode="General">
                  <c:v>0.27623999999999999</c:v>
                </c:pt>
                <c:pt idx="600" formatCode="General">
                  <c:v>0.2767</c:v>
                </c:pt>
                <c:pt idx="601" formatCode="General">
                  <c:v>0.27716000000000002</c:v>
                </c:pt>
                <c:pt idx="602" formatCode="General">
                  <c:v>0.27761999999999998</c:v>
                </c:pt>
                <c:pt idx="603" formatCode="General">
                  <c:v>0.27807999999999999</c:v>
                </c:pt>
                <c:pt idx="604" formatCode="General">
                  <c:v>0.27855000000000002</c:v>
                </c:pt>
                <c:pt idx="605" formatCode="General">
                  <c:v>0.27900999999999998</c:v>
                </c:pt>
                <c:pt idx="606" formatCode="General">
                  <c:v>0.27947</c:v>
                </c:pt>
                <c:pt idx="607" formatCode="General">
                  <c:v>0.27993000000000001</c:v>
                </c:pt>
                <c:pt idx="608" formatCode="General">
                  <c:v>0.28038999999999997</c:v>
                </c:pt>
                <c:pt idx="609" formatCode="General">
                  <c:v>0.28084999999999999</c:v>
                </c:pt>
                <c:pt idx="610" formatCode="General">
                  <c:v>0.28131</c:v>
                </c:pt>
                <c:pt idx="611" formatCode="General">
                  <c:v>0.28177000000000002</c:v>
                </c:pt>
                <c:pt idx="612" formatCode="General">
                  <c:v>0.28222999999999998</c:v>
                </c:pt>
                <c:pt idx="613" formatCode="General">
                  <c:v>0.28269</c:v>
                </c:pt>
                <c:pt idx="614" formatCode="General">
                  <c:v>0.28315000000000001</c:v>
                </c:pt>
                <c:pt idx="615" formatCode="General">
                  <c:v>0.28360999999999997</c:v>
                </c:pt>
                <c:pt idx="616" formatCode="General">
                  <c:v>0.28406999999999999</c:v>
                </c:pt>
                <c:pt idx="617" formatCode="General">
                  <c:v>0.28453000000000001</c:v>
                </c:pt>
                <c:pt idx="618" formatCode="General">
                  <c:v>0.28499000000000002</c:v>
                </c:pt>
                <c:pt idx="619" formatCode="General">
                  <c:v>0.28544999999999998</c:v>
                </c:pt>
                <c:pt idx="620" formatCode="General">
                  <c:v>0.28591</c:v>
                </c:pt>
                <c:pt idx="621" formatCode="General">
                  <c:v>0.28637000000000001</c:v>
                </c:pt>
                <c:pt idx="622" formatCode="General">
                  <c:v>0.28682999999999997</c:v>
                </c:pt>
                <c:pt idx="623" formatCode="General">
                  <c:v>0.28728999999999999</c:v>
                </c:pt>
                <c:pt idx="624" formatCode="General">
                  <c:v>0.28775000000000001</c:v>
                </c:pt>
                <c:pt idx="625" formatCode="General">
                  <c:v>0.28821000000000002</c:v>
                </c:pt>
                <c:pt idx="626" formatCode="General">
                  <c:v>0.28866999999999998</c:v>
                </c:pt>
                <c:pt idx="627" formatCode="General">
                  <c:v>0.28913</c:v>
                </c:pt>
                <c:pt idx="628" formatCode="General">
                  <c:v>0.28959000000000001</c:v>
                </c:pt>
                <c:pt idx="629" formatCode="General">
                  <c:v>0.29005999999999998</c:v>
                </c:pt>
                <c:pt idx="630" formatCode="General">
                  <c:v>0.29052</c:v>
                </c:pt>
                <c:pt idx="631" formatCode="General">
                  <c:v>0.29098000000000002</c:v>
                </c:pt>
                <c:pt idx="632" formatCode="General">
                  <c:v>0.29143999999999998</c:v>
                </c:pt>
                <c:pt idx="633" formatCode="General">
                  <c:v>0.29189999999999999</c:v>
                </c:pt>
                <c:pt idx="634" formatCode="General">
                  <c:v>0.29236000000000001</c:v>
                </c:pt>
                <c:pt idx="635" formatCode="General">
                  <c:v>0.29282000000000002</c:v>
                </c:pt>
                <c:pt idx="636" formatCode="General">
                  <c:v>0.29327999999999999</c:v>
                </c:pt>
                <c:pt idx="637" formatCode="General">
                  <c:v>0.29374</c:v>
                </c:pt>
                <c:pt idx="638" formatCode="General">
                  <c:v>0.29420000000000002</c:v>
                </c:pt>
                <c:pt idx="639" formatCode="General">
                  <c:v>0.29465999999999998</c:v>
                </c:pt>
                <c:pt idx="640" formatCode="General">
                  <c:v>0.29511999999999999</c:v>
                </c:pt>
                <c:pt idx="641" formatCode="General">
                  <c:v>0.29558000000000001</c:v>
                </c:pt>
                <c:pt idx="642" formatCode="General">
                  <c:v>0.29604000000000003</c:v>
                </c:pt>
                <c:pt idx="643" formatCode="General">
                  <c:v>0.29649999999999999</c:v>
                </c:pt>
                <c:pt idx="644" formatCode="General">
                  <c:v>0.29696</c:v>
                </c:pt>
                <c:pt idx="645" formatCode="General">
                  <c:v>0.29742000000000002</c:v>
                </c:pt>
                <c:pt idx="646" formatCode="General">
                  <c:v>0.29787999999999998</c:v>
                </c:pt>
                <c:pt idx="647" formatCode="General">
                  <c:v>0.29833999999999999</c:v>
                </c:pt>
                <c:pt idx="648" formatCode="General">
                  <c:v>0.29880000000000001</c:v>
                </c:pt>
                <c:pt idx="649" formatCode="General">
                  <c:v>0.29926000000000003</c:v>
                </c:pt>
                <c:pt idx="650" formatCode="General">
                  <c:v>0.29971999999999999</c:v>
                </c:pt>
                <c:pt idx="651" formatCode="General">
                  <c:v>0.30018</c:v>
                </c:pt>
                <c:pt idx="652" formatCode="General">
                  <c:v>0.30064000000000002</c:v>
                </c:pt>
                <c:pt idx="653" formatCode="General">
                  <c:v>0.30109999999999998</c:v>
                </c:pt>
                <c:pt idx="654" formatCode="General">
                  <c:v>0.30157</c:v>
                </c:pt>
                <c:pt idx="655" formatCode="General">
                  <c:v>0.30203000000000002</c:v>
                </c:pt>
                <c:pt idx="656" formatCode="General">
                  <c:v>0.30248999999999998</c:v>
                </c:pt>
                <c:pt idx="657" formatCode="General">
                  <c:v>0.30295</c:v>
                </c:pt>
                <c:pt idx="658" formatCode="General">
                  <c:v>0.30341000000000001</c:v>
                </c:pt>
                <c:pt idx="659" formatCode="General">
                  <c:v>0.30386999999999997</c:v>
                </c:pt>
                <c:pt idx="660" formatCode="General">
                  <c:v>0.30432999999999999</c:v>
                </c:pt>
                <c:pt idx="661" formatCode="General">
                  <c:v>0.30479000000000001</c:v>
                </c:pt>
                <c:pt idx="662" formatCode="General">
                  <c:v>0.30525000000000002</c:v>
                </c:pt>
                <c:pt idx="663" formatCode="General">
                  <c:v>0.30570999999999998</c:v>
                </c:pt>
                <c:pt idx="664" formatCode="General">
                  <c:v>0.30617</c:v>
                </c:pt>
                <c:pt idx="665" formatCode="General">
                  <c:v>0.30663000000000001</c:v>
                </c:pt>
                <c:pt idx="666" formatCode="General">
                  <c:v>0.30708999999999997</c:v>
                </c:pt>
                <c:pt idx="667" formatCode="General">
                  <c:v>0.30754999999999999</c:v>
                </c:pt>
                <c:pt idx="668" formatCode="General">
                  <c:v>0.30801000000000001</c:v>
                </c:pt>
                <c:pt idx="669" formatCode="General">
                  <c:v>0.30847000000000002</c:v>
                </c:pt>
                <c:pt idx="670" formatCode="General">
                  <c:v>0.30892999999999998</c:v>
                </c:pt>
                <c:pt idx="671" formatCode="General">
                  <c:v>0.30939</c:v>
                </c:pt>
                <c:pt idx="672" formatCode="General">
                  <c:v>0.30985000000000001</c:v>
                </c:pt>
                <c:pt idx="673" formatCode="General">
                  <c:v>0.31030999999999997</c:v>
                </c:pt>
                <c:pt idx="674" formatCode="General">
                  <c:v>0.31076999999999999</c:v>
                </c:pt>
                <c:pt idx="675" formatCode="General">
                  <c:v>0.31123000000000001</c:v>
                </c:pt>
                <c:pt idx="676" formatCode="General">
                  <c:v>0.31169000000000002</c:v>
                </c:pt>
                <c:pt idx="677" formatCode="General">
                  <c:v>0.31214999999999998</c:v>
                </c:pt>
                <c:pt idx="678" formatCode="General">
                  <c:v>0.31262000000000001</c:v>
                </c:pt>
                <c:pt idx="679" formatCode="General">
                  <c:v>0.31308000000000002</c:v>
                </c:pt>
                <c:pt idx="680" formatCode="General">
                  <c:v>0.31353999999999999</c:v>
                </c:pt>
                <c:pt idx="681" formatCode="General">
                  <c:v>0.314</c:v>
                </c:pt>
                <c:pt idx="682" formatCode="General">
                  <c:v>0.31446000000000002</c:v>
                </c:pt>
                <c:pt idx="683" formatCode="General">
                  <c:v>0.31491999999999998</c:v>
                </c:pt>
                <c:pt idx="684" formatCode="General">
                  <c:v>0.31537999999999999</c:v>
                </c:pt>
                <c:pt idx="685" formatCode="General">
                  <c:v>0.31584000000000001</c:v>
                </c:pt>
                <c:pt idx="686" formatCode="General">
                  <c:v>0.31630000000000003</c:v>
                </c:pt>
                <c:pt idx="687" formatCode="General">
                  <c:v>0.31675999999999999</c:v>
                </c:pt>
                <c:pt idx="688" formatCode="General">
                  <c:v>0.31722</c:v>
                </c:pt>
                <c:pt idx="689" formatCode="General">
                  <c:v>0.31768000000000002</c:v>
                </c:pt>
                <c:pt idx="690" formatCode="General">
                  <c:v>0.31813999999999998</c:v>
                </c:pt>
                <c:pt idx="691" formatCode="General">
                  <c:v>0.31859999999999999</c:v>
                </c:pt>
                <c:pt idx="692" formatCode="General">
                  <c:v>0.31906000000000001</c:v>
                </c:pt>
                <c:pt idx="693" formatCode="General">
                  <c:v>0.31952000000000003</c:v>
                </c:pt>
                <c:pt idx="694" formatCode="General">
                  <c:v>0.31997999999999999</c:v>
                </c:pt>
                <c:pt idx="695" formatCode="General">
                  <c:v>0.32044</c:v>
                </c:pt>
                <c:pt idx="696" formatCode="General">
                  <c:v>0.32090000000000002</c:v>
                </c:pt>
                <c:pt idx="697" formatCode="General">
                  <c:v>0.32135999999999998</c:v>
                </c:pt>
                <c:pt idx="698" formatCode="General">
                  <c:v>0.32181999999999999</c:v>
                </c:pt>
                <c:pt idx="699" formatCode="General">
                  <c:v>0.32228000000000001</c:v>
                </c:pt>
                <c:pt idx="700" formatCode="General">
                  <c:v>0.32274000000000003</c:v>
                </c:pt>
                <c:pt idx="701" formatCode="General">
                  <c:v>0.32319999999999999</c:v>
                </c:pt>
                <c:pt idx="702" formatCode="General">
                  <c:v>0.32366</c:v>
                </c:pt>
                <c:pt idx="703" formatCode="General">
                  <c:v>0.32412999999999997</c:v>
                </c:pt>
                <c:pt idx="704" formatCode="General">
                  <c:v>0.32458999999999999</c:v>
                </c:pt>
                <c:pt idx="705" formatCode="General">
                  <c:v>0.32505000000000001</c:v>
                </c:pt>
                <c:pt idx="706" formatCode="General">
                  <c:v>0.32551000000000002</c:v>
                </c:pt>
                <c:pt idx="707" formatCode="General">
                  <c:v>0.32596999999999998</c:v>
                </c:pt>
                <c:pt idx="708" formatCode="General">
                  <c:v>0.32643</c:v>
                </c:pt>
                <c:pt idx="709" formatCode="General">
                  <c:v>0.32689000000000001</c:v>
                </c:pt>
                <c:pt idx="710" formatCode="General">
                  <c:v>0.32734999999999997</c:v>
                </c:pt>
                <c:pt idx="711" formatCode="General">
                  <c:v>0.32780999999999999</c:v>
                </c:pt>
                <c:pt idx="712" formatCode="General">
                  <c:v>0.32827000000000001</c:v>
                </c:pt>
                <c:pt idx="713" formatCode="General">
                  <c:v>0.32873000000000002</c:v>
                </c:pt>
                <c:pt idx="714" formatCode="General">
                  <c:v>0.32918999999999998</c:v>
                </c:pt>
                <c:pt idx="715" formatCode="General">
                  <c:v>0.32965</c:v>
                </c:pt>
                <c:pt idx="716" formatCode="General">
                  <c:v>0.33011000000000001</c:v>
                </c:pt>
                <c:pt idx="717" formatCode="General">
                  <c:v>0.33056999999999997</c:v>
                </c:pt>
                <c:pt idx="718" formatCode="General">
                  <c:v>0.33102999999999999</c:v>
                </c:pt>
                <c:pt idx="719" formatCode="General">
                  <c:v>0.33149000000000001</c:v>
                </c:pt>
                <c:pt idx="720" formatCode="General">
                  <c:v>0.33195000000000002</c:v>
                </c:pt>
                <c:pt idx="721" formatCode="General">
                  <c:v>0.33240999999999998</c:v>
                </c:pt>
                <c:pt idx="722" formatCode="General">
                  <c:v>0.33287</c:v>
                </c:pt>
                <c:pt idx="723" formatCode="General">
                  <c:v>0.33333000000000002</c:v>
                </c:pt>
                <c:pt idx="724" formatCode="General">
                  <c:v>0.33378999999999998</c:v>
                </c:pt>
                <c:pt idx="725" formatCode="General">
                  <c:v>0.33424999999999999</c:v>
                </c:pt>
                <c:pt idx="726" formatCode="General">
                  <c:v>0.33471000000000001</c:v>
                </c:pt>
                <c:pt idx="727" formatCode="General">
                  <c:v>0.33517000000000002</c:v>
                </c:pt>
                <c:pt idx="728" formatCode="General">
                  <c:v>0.33563999999999999</c:v>
                </c:pt>
                <c:pt idx="729" formatCode="General">
                  <c:v>0.33610000000000001</c:v>
                </c:pt>
                <c:pt idx="730" formatCode="General">
                  <c:v>0.33656000000000003</c:v>
                </c:pt>
                <c:pt idx="731" formatCode="General">
                  <c:v>0.33701999999999999</c:v>
                </c:pt>
                <c:pt idx="732" formatCode="General">
                  <c:v>0.33748</c:v>
                </c:pt>
                <c:pt idx="733" formatCode="General">
                  <c:v>0.33794000000000002</c:v>
                </c:pt>
                <c:pt idx="734" formatCode="General">
                  <c:v>0.33839999999999998</c:v>
                </c:pt>
                <c:pt idx="735" formatCode="General">
                  <c:v>0.33885999999999999</c:v>
                </c:pt>
                <c:pt idx="736" formatCode="General">
                  <c:v>0.33932000000000001</c:v>
                </c:pt>
                <c:pt idx="737" formatCode="General">
                  <c:v>0.33978000000000003</c:v>
                </c:pt>
                <c:pt idx="738" formatCode="General">
                  <c:v>0.34023999999999999</c:v>
                </c:pt>
                <c:pt idx="739" formatCode="General">
                  <c:v>0.3407</c:v>
                </c:pt>
                <c:pt idx="740" formatCode="General">
                  <c:v>0.34116000000000002</c:v>
                </c:pt>
                <c:pt idx="741" formatCode="General">
                  <c:v>0.34161999999999998</c:v>
                </c:pt>
                <c:pt idx="742" formatCode="General">
                  <c:v>0.34208</c:v>
                </c:pt>
                <c:pt idx="743" formatCode="General">
                  <c:v>0.34254000000000001</c:v>
                </c:pt>
                <c:pt idx="744" formatCode="General">
                  <c:v>0.34300000000000003</c:v>
                </c:pt>
                <c:pt idx="745" formatCode="General">
                  <c:v>0.34345999999999999</c:v>
                </c:pt>
                <c:pt idx="746" formatCode="General">
                  <c:v>0.34392</c:v>
                </c:pt>
                <c:pt idx="747" formatCode="General">
                  <c:v>0.34438000000000002</c:v>
                </c:pt>
                <c:pt idx="748" formatCode="General">
                  <c:v>0.34483999999999998</c:v>
                </c:pt>
                <c:pt idx="749" formatCode="General">
                  <c:v>0.3453</c:v>
                </c:pt>
                <c:pt idx="750" formatCode="General">
                  <c:v>0.34576000000000001</c:v>
                </c:pt>
                <c:pt idx="751" formatCode="General">
                  <c:v>0.34622000000000003</c:v>
                </c:pt>
                <c:pt idx="752" formatCode="General">
                  <c:v>0.34669</c:v>
                </c:pt>
                <c:pt idx="753" formatCode="General">
                  <c:v>0.34715000000000001</c:v>
                </c:pt>
                <c:pt idx="754" formatCode="General">
                  <c:v>0.34760999999999997</c:v>
                </c:pt>
                <c:pt idx="755" formatCode="General">
                  <c:v>0.34806999999999999</c:v>
                </c:pt>
                <c:pt idx="756" formatCode="General">
                  <c:v>0.34853000000000001</c:v>
                </c:pt>
                <c:pt idx="757" formatCode="General">
                  <c:v>0.34899000000000002</c:v>
                </c:pt>
                <c:pt idx="758" formatCode="General">
                  <c:v>0.34944999999999998</c:v>
                </c:pt>
                <c:pt idx="759" formatCode="General">
                  <c:v>0.34991</c:v>
                </c:pt>
                <c:pt idx="760" formatCode="General">
                  <c:v>0.35037000000000001</c:v>
                </c:pt>
                <c:pt idx="761" formatCode="General">
                  <c:v>0.35082999999999998</c:v>
                </c:pt>
                <c:pt idx="762" formatCode="General">
                  <c:v>0.35128999999999999</c:v>
                </c:pt>
                <c:pt idx="763" formatCode="General">
                  <c:v>0.35175000000000001</c:v>
                </c:pt>
                <c:pt idx="764" formatCode="General">
                  <c:v>0.35221000000000002</c:v>
                </c:pt>
                <c:pt idx="765" formatCode="General">
                  <c:v>0.35266999999999998</c:v>
                </c:pt>
                <c:pt idx="766" formatCode="General">
                  <c:v>0.35313</c:v>
                </c:pt>
                <c:pt idx="767" formatCode="General">
                  <c:v>0.35359000000000002</c:v>
                </c:pt>
                <c:pt idx="768" formatCode="General">
                  <c:v>0.35404999999999998</c:v>
                </c:pt>
                <c:pt idx="769" formatCode="General">
                  <c:v>0.35450999999999999</c:v>
                </c:pt>
                <c:pt idx="770" formatCode="General">
                  <c:v>0.35497000000000001</c:v>
                </c:pt>
                <c:pt idx="771" formatCode="General">
                  <c:v>0.35543000000000002</c:v>
                </c:pt>
                <c:pt idx="772" formatCode="General">
                  <c:v>0.35588999999999998</c:v>
                </c:pt>
                <c:pt idx="773" formatCode="General">
                  <c:v>0.35635</c:v>
                </c:pt>
                <c:pt idx="774" formatCode="General">
                  <c:v>0.35681000000000002</c:v>
                </c:pt>
                <c:pt idx="775" formatCode="General">
                  <c:v>0.35726999999999998</c:v>
                </c:pt>
                <c:pt idx="776" formatCode="General">
                  <c:v>0.35772999999999999</c:v>
                </c:pt>
                <c:pt idx="777" formatCode="General">
                  <c:v>0.35820000000000002</c:v>
                </c:pt>
                <c:pt idx="778" formatCode="General">
                  <c:v>0.35865999999999998</c:v>
                </c:pt>
                <c:pt idx="779" formatCode="General">
                  <c:v>0.35911999999999999</c:v>
                </c:pt>
                <c:pt idx="780" formatCode="General">
                  <c:v>0.35958000000000001</c:v>
                </c:pt>
                <c:pt idx="781" formatCode="General">
                  <c:v>0.36004000000000003</c:v>
                </c:pt>
                <c:pt idx="782" formatCode="General">
                  <c:v>0.36049999999999999</c:v>
                </c:pt>
                <c:pt idx="783" formatCode="General">
                  <c:v>0.36096</c:v>
                </c:pt>
                <c:pt idx="784" formatCode="General">
                  <c:v>0.36142000000000002</c:v>
                </c:pt>
                <c:pt idx="785" formatCode="General">
                  <c:v>0.36187999999999998</c:v>
                </c:pt>
                <c:pt idx="786" formatCode="General">
                  <c:v>0.36234</c:v>
                </c:pt>
                <c:pt idx="787" formatCode="General">
                  <c:v>0.36280000000000001</c:v>
                </c:pt>
                <c:pt idx="788" formatCode="General">
                  <c:v>0.36326000000000003</c:v>
                </c:pt>
                <c:pt idx="789" formatCode="General">
                  <c:v>0.36371999999999999</c:v>
                </c:pt>
                <c:pt idx="790" formatCode="General">
                  <c:v>0.36418</c:v>
                </c:pt>
                <c:pt idx="791" formatCode="General">
                  <c:v>0.36464000000000002</c:v>
                </c:pt>
                <c:pt idx="792" formatCode="General">
                  <c:v>0.36509999999999998</c:v>
                </c:pt>
                <c:pt idx="793" formatCode="General">
                  <c:v>0.36556</c:v>
                </c:pt>
                <c:pt idx="794" formatCode="General">
                  <c:v>0.36602000000000001</c:v>
                </c:pt>
                <c:pt idx="795" formatCode="General">
                  <c:v>0.36647999999999997</c:v>
                </c:pt>
                <c:pt idx="796" formatCode="General">
                  <c:v>0.36693999999999999</c:v>
                </c:pt>
                <c:pt idx="797" formatCode="General">
                  <c:v>0.3674</c:v>
                </c:pt>
                <c:pt idx="798" formatCode="General">
                  <c:v>0.36786000000000002</c:v>
                </c:pt>
                <c:pt idx="799" formatCode="General">
                  <c:v>0.36831999999999998</c:v>
                </c:pt>
                <c:pt idx="800" formatCode="General">
                  <c:v>0.36878</c:v>
                </c:pt>
                <c:pt idx="801" formatCode="General">
                  <c:v>0.36924000000000001</c:v>
                </c:pt>
                <c:pt idx="802" formatCode="General">
                  <c:v>0.36970999999999998</c:v>
                </c:pt>
                <c:pt idx="803" formatCode="General">
                  <c:v>0.37017</c:v>
                </c:pt>
                <c:pt idx="804" formatCode="General">
                  <c:v>0.37063000000000001</c:v>
                </c:pt>
                <c:pt idx="805" formatCode="General">
                  <c:v>0.37108999999999998</c:v>
                </c:pt>
                <c:pt idx="806" formatCode="General">
                  <c:v>0.37154999999999999</c:v>
                </c:pt>
                <c:pt idx="807" formatCode="General">
                  <c:v>0.37201000000000001</c:v>
                </c:pt>
                <c:pt idx="808" formatCode="General">
                  <c:v>0.37247000000000002</c:v>
                </c:pt>
                <c:pt idx="809" formatCode="General">
                  <c:v>0.37292999999999998</c:v>
                </c:pt>
                <c:pt idx="810" formatCode="General">
                  <c:v>0.37339</c:v>
                </c:pt>
                <c:pt idx="811" formatCode="General">
                  <c:v>0.37385000000000002</c:v>
                </c:pt>
                <c:pt idx="812" formatCode="General">
                  <c:v>0.37430999999999998</c:v>
                </c:pt>
                <c:pt idx="813" formatCode="General">
                  <c:v>0.37476999999999999</c:v>
                </c:pt>
                <c:pt idx="814" formatCode="General">
                  <c:v>0.37523000000000001</c:v>
                </c:pt>
                <c:pt idx="815" formatCode="General">
                  <c:v>0.37569000000000002</c:v>
                </c:pt>
                <c:pt idx="816" formatCode="General">
                  <c:v>0.37614999999999998</c:v>
                </c:pt>
                <c:pt idx="817" formatCode="General">
                  <c:v>0.37661</c:v>
                </c:pt>
                <c:pt idx="818" formatCode="General">
                  <c:v>0.37707000000000002</c:v>
                </c:pt>
                <c:pt idx="819" formatCode="General">
                  <c:v>0.37752999999999998</c:v>
                </c:pt>
                <c:pt idx="820" formatCode="General">
                  <c:v>0.37798999999999999</c:v>
                </c:pt>
                <c:pt idx="821" formatCode="General">
                  <c:v>0.37845000000000001</c:v>
                </c:pt>
                <c:pt idx="822" formatCode="General">
                  <c:v>0.37891000000000002</c:v>
                </c:pt>
                <c:pt idx="823" formatCode="General">
                  <c:v>0.37936999999999999</c:v>
                </c:pt>
                <c:pt idx="824" formatCode="General">
                  <c:v>0.37983</c:v>
                </c:pt>
                <c:pt idx="825" formatCode="General">
                  <c:v>0.38029000000000002</c:v>
                </c:pt>
                <c:pt idx="826" formatCode="General">
                  <c:v>0.38075999999999999</c:v>
                </c:pt>
                <c:pt idx="827" formatCode="General">
                  <c:v>0.38122</c:v>
                </c:pt>
                <c:pt idx="828" formatCode="General">
                  <c:v>0.38168000000000002</c:v>
                </c:pt>
                <c:pt idx="829" formatCode="General">
                  <c:v>0.38213999999999998</c:v>
                </c:pt>
                <c:pt idx="830" formatCode="General">
                  <c:v>0.3826</c:v>
                </c:pt>
                <c:pt idx="831" formatCode="General">
                  <c:v>0.38306000000000001</c:v>
                </c:pt>
                <c:pt idx="832" formatCode="General">
                  <c:v>0.38352000000000003</c:v>
                </c:pt>
                <c:pt idx="833" formatCode="General">
                  <c:v>0.38397999999999999</c:v>
                </c:pt>
                <c:pt idx="834" formatCode="General">
                  <c:v>0.38444</c:v>
                </c:pt>
                <c:pt idx="835" formatCode="General">
                  <c:v>0.38490000000000002</c:v>
                </c:pt>
                <c:pt idx="836" formatCode="General">
                  <c:v>0.38535999999999998</c:v>
                </c:pt>
                <c:pt idx="837" formatCode="General">
                  <c:v>0.38582</c:v>
                </c:pt>
                <c:pt idx="838" formatCode="General">
                  <c:v>0.38628000000000001</c:v>
                </c:pt>
                <c:pt idx="839" formatCode="General">
                  <c:v>0.38673999999999997</c:v>
                </c:pt>
                <c:pt idx="840" formatCode="General">
                  <c:v>0.38719999999999999</c:v>
                </c:pt>
                <c:pt idx="841" formatCode="General">
                  <c:v>0.38766</c:v>
                </c:pt>
                <c:pt idx="842" formatCode="General">
                  <c:v>0.38812000000000002</c:v>
                </c:pt>
                <c:pt idx="843" formatCode="General">
                  <c:v>0.38857999999999998</c:v>
                </c:pt>
                <c:pt idx="844" formatCode="General">
                  <c:v>0.38904</c:v>
                </c:pt>
                <c:pt idx="845" formatCode="General">
                  <c:v>0.38950000000000001</c:v>
                </c:pt>
                <c:pt idx="846" formatCode="General">
                  <c:v>0.38995999999999997</c:v>
                </c:pt>
                <c:pt idx="847" formatCode="General">
                  <c:v>0.39041999999999999</c:v>
                </c:pt>
                <c:pt idx="848" formatCode="General">
                  <c:v>0.39088000000000001</c:v>
                </c:pt>
                <c:pt idx="849" formatCode="General">
                  <c:v>0.39134000000000002</c:v>
                </c:pt>
                <c:pt idx="850" formatCode="General">
                  <c:v>0.39179999999999998</c:v>
                </c:pt>
                <c:pt idx="851" formatCode="General">
                  <c:v>0.39227000000000001</c:v>
                </c:pt>
                <c:pt idx="852" formatCode="General">
                  <c:v>0.39273000000000002</c:v>
                </c:pt>
                <c:pt idx="853" formatCode="General">
                  <c:v>0.39318999999999998</c:v>
                </c:pt>
                <c:pt idx="854" formatCode="General">
                  <c:v>0.39365</c:v>
                </c:pt>
                <c:pt idx="855" formatCode="General">
                  <c:v>0.39411000000000002</c:v>
                </c:pt>
                <c:pt idx="856" formatCode="General">
                  <c:v>0.39456999999999998</c:v>
                </c:pt>
                <c:pt idx="857" formatCode="General">
                  <c:v>0.39502999999999999</c:v>
                </c:pt>
                <c:pt idx="858" formatCode="General">
                  <c:v>0.39549000000000001</c:v>
                </c:pt>
                <c:pt idx="859" formatCode="General">
                  <c:v>0.39595000000000002</c:v>
                </c:pt>
                <c:pt idx="860" formatCode="General">
                  <c:v>0.39640999999999998</c:v>
                </c:pt>
                <c:pt idx="861" formatCode="General">
                  <c:v>0.39687</c:v>
                </c:pt>
                <c:pt idx="862" formatCode="General">
                  <c:v>0.39733000000000002</c:v>
                </c:pt>
                <c:pt idx="863" formatCode="General">
                  <c:v>0.39778999999999998</c:v>
                </c:pt>
                <c:pt idx="864" formatCode="General">
                  <c:v>0.39824999999999999</c:v>
                </c:pt>
                <c:pt idx="865" formatCode="General">
                  <c:v>0.39871000000000001</c:v>
                </c:pt>
                <c:pt idx="866" formatCode="General">
                  <c:v>0.39917000000000002</c:v>
                </c:pt>
                <c:pt idx="867" formatCode="General">
                  <c:v>0.39962999999999999</c:v>
                </c:pt>
                <c:pt idx="868" formatCode="General">
                  <c:v>0.40009</c:v>
                </c:pt>
                <c:pt idx="869" formatCode="General">
                  <c:v>0.40055000000000002</c:v>
                </c:pt>
                <c:pt idx="870" formatCode="General">
                  <c:v>0.40100999999999998</c:v>
                </c:pt>
                <c:pt idx="871" formatCode="General">
                  <c:v>0.40146999999999999</c:v>
                </c:pt>
                <c:pt idx="872" formatCode="General">
                  <c:v>0.40193000000000001</c:v>
                </c:pt>
                <c:pt idx="873" formatCode="General">
                  <c:v>0.40239000000000003</c:v>
                </c:pt>
                <c:pt idx="874" formatCode="General">
                  <c:v>0.40284999999999999</c:v>
                </c:pt>
                <c:pt idx="875" formatCode="General">
                  <c:v>0.40331</c:v>
                </c:pt>
                <c:pt idx="876" formatCode="General">
                  <c:v>0.40377999999999997</c:v>
                </c:pt>
                <c:pt idx="877" formatCode="General">
                  <c:v>0.40423999999999999</c:v>
                </c:pt>
                <c:pt idx="878" formatCode="General">
                  <c:v>0.4047</c:v>
                </c:pt>
                <c:pt idx="879" formatCode="General">
                  <c:v>0.40516000000000002</c:v>
                </c:pt>
                <c:pt idx="880" formatCode="General">
                  <c:v>0.40561999999999998</c:v>
                </c:pt>
                <c:pt idx="881" formatCode="General">
                  <c:v>0.40608</c:v>
                </c:pt>
                <c:pt idx="882" formatCode="General">
                  <c:v>0.40654000000000001</c:v>
                </c:pt>
                <c:pt idx="883" formatCode="General">
                  <c:v>0.40699999999999997</c:v>
                </c:pt>
                <c:pt idx="884" formatCode="General">
                  <c:v>0.40745999999999999</c:v>
                </c:pt>
                <c:pt idx="885" formatCode="General">
                  <c:v>0.40792</c:v>
                </c:pt>
                <c:pt idx="886" formatCode="General">
                  <c:v>0.40838000000000002</c:v>
                </c:pt>
                <c:pt idx="887" formatCode="General">
                  <c:v>0.40883999999999998</c:v>
                </c:pt>
                <c:pt idx="888" formatCode="General">
                  <c:v>0.4093</c:v>
                </c:pt>
                <c:pt idx="889" formatCode="General">
                  <c:v>0.40976000000000001</c:v>
                </c:pt>
                <c:pt idx="890" formatCode="General">
                  <c:v>0.41021999999999997</c:v>
                </c:pt>
                <c:pt idx="891" formatCode="General">
                  <c:v>0.41067999999999999</c:v>
                </c:pt>
                <c:pt idx="892" formatCode="General">
                  <c:v>0.41114000000000001</c:v>
                </c:pt>
                <c:pt idx="893" formatCode="General">
                  <c:v>0.41160000000000002</c:v>
                </c:pt>
                <c:pt idx="894" formatCode="General">
                  <c:v>0.41205999999999998</c:v>
                </c:pt>
                <c:pt idx="895" formatCode="General">
                  <c:v>0.41252</c:v>
                </c:pt>
                <c:pt idx="896" formatCode="General">
                  <c:v>0.41298000000000001</c:v>
                </c:pt>
                <c:pt idx="897" formatCode="General">
                  <c:v>0.41343999999999997</c:v>
                </c:pt>
                <c:pt idx="898" formatCode="General">
                  <c:v>0.41389999999999999</c:v>
                </c:pt>
                <c:pt idx="899" formatCode="General">
                  <c:v>0.41436000000000001</c:v>
                </c:pt>
                <c:pt idx="900" formatCode="General">
                  <c:v>0.41482999999999998</c:v>
                </c:pt>
                <c:pt idx="901" formatCode="General">
                  <c:v>0.41528999999999999</c:v>
                </c:pt>
                <c:pt idx="902" formatCode="General">
                  <c:v>0.41575000000000001</c:v>
                </c:pt>
                <c:pt idx="903" formatCode="General">
                  <c:v>0.41621000000000002</c:v>
                </c:pt>
                <c:pt idx="904" formatCode="General">
                  <c:v>0.41666999999999998</c:v>
                </c:pt>
                <c:pt idx="905" formatCode="General">
                  <c:v>0.41713</c:v>
                </c:pt>
                <c:pt idx="906" formatCode="General">
                  <c:v>0.41759000000000002</c:v>
                </c:pt>
                <c:pt idx="907" formatCode="General">
                  <c:v>0.41804999999999998</c:v>
                </c:pt>
                <c:pt idx="908" formatCode="General">
                  <c:v>0.41850999999999999</c:v>
                </c:pt>
                <c:pt idx="909" formatCode="General">
                  <c:v>0.41897000000000001</c:v>
                </c:pt>
                <c:pt idx="910" formatCode="General">
                  <c:v>0.41943000000000003</c:v>
                </c:pt>
                <c:pt idx="911" formatCode="General">
                  <c:v>0.41988999999999999</c:v>
                </c:pt>
                <c:pt idx="912" formatCode="General">
                  <c:v>0.42035</c:v>
                </c:pt>
                <c:pt idx="913" formatCode="General">
                  <c:v>0.42081000000000002</c:v>
                </c:pt>
                <c:pt idx="914" formatCode="General">
                  <c:v>0.42126999999999998</c:v>
                </c:pt>
                <c:pt idx="915" formatCode="General">
                  <c:v>0.42172999999999999</c:v>
                </c:pt>
                <c:pt idx="916" formatCode="General">
                  <c:v>0.42219000000000001</c:v>
                </c:pt>
                <c:pt idx="917" formatCode="General">
                  <c:v>0.42265000000000003</c:v>
                </c:pt>
                <c:pt idx="918" formatCode="General">
                  <c:v>0.42310999999999999</c:v>
                </c:pt>
                <c:pt idx="919" formatCode="General">
                  <c:v>0.42357</c:v>
                </c:pt>
                <c:pt idx="920" formatCode="General">
                  <c:v>0.42403000000000002</c:v>
                </c:pt>
                <c:pt idx="921" formatCode="General">
                  <c:v>0.42448999999999998</c:v>
                </c:pt>
                <c:pt idx="922" formatCode="General">
                  <c:v>0.42494999999999999</c:v>
                </c:pt>
                <c:pt idx="923" formatCode="General">
                  <c:v>0.42541000000000001</c:v>
                </c:pt>
                <c:pt idx="924" formatCode="General">
                  <c:v>0.42587000000000003</c:v>
                </c:pt>
                <c:pt idx="925" formatCode="General">
                  <c:v>0.42634</c:v>
                </c:pt>
                <c:pt idx="926" formatCode="General">
                  <c:v>0.42680000000000001</c:v>
                </c:pt>
                <c:pt idx="927" formatCode="General">
                  <c:v>0.42725999999999997</c:v>
                </c:pt>
                <c:pt idx="928" formatCode="General">
                  <c:v>0.42771999999999999</c:v>
                </c:pt>
                <c:pt idx="929" formatCode="General">
                  <c:v>0.42818000000000001</c:v>
                </c:pt>
                <c:pt idx="930" formatCode="General">
                  <c:v>0.42864000000000002</c:v>
                </c:pt>
                <c:pt idx="931" formatCode="General">
                  <c:v>0.42909999999999998</c:v>
                </c:pt>
                <c:pt idx="932" formatCode="General">
                  <c:v>0.42956</c:v>
                </c:pt>
                <c:pt idx="933" formatCode="General">
                  <c:v>0.43002000000000001</c:v>
                </c:pt>
                <c:pt idx="934" formatCode="General">
                  <c:v>0.43047999999999997</c:v>
                </c:pt>
                <c:pt idx="935" formatCode="General">
                  <c:v>0.43093999999999999</c:v>
                </c:pt>
                <c:pt idx="936" formatCode="General">
                  <c:v>0.43140000000000001</c:v>
                </c:pt>
                <c:pt idx="937" formatCode="General">
                  <c:v>0.43186000000000002</c:v>
                </c:pt>
                <c:pt idx="938" formatCode="General">
                  <c:v>0.43231999999999998</c:v>
                </c:pt>
                <c:pt idx="939" formatCode="General">
                  <c:v>0.43278</c:v>
                </c:pt>
                <c:pt idx="940" formatCode="General">
                  <c:v>0.43324000000000001</c:v>
                </c:pt>
                <c:pt idx="941" formatCode="General">
                  <c:v>0.43369999999999997</c:v>
                </c:pt>
                <c:pt idx="942" formatCode="General">
                  <c:v>0.43415999999999999</c:v>
                </c:pt>
                <c:pt idx="943" formatCode="General">
                  <c:v>0.43462000000000001</c:v>
                </c:pt>
                <c:pt idx="944" formatCode="General">
                  <c:v>0.43508000000000002</c:v>
                </c:pt>
                <c:pt idx="945" formatCode="General">
                  <c:v>0.43553999999999998</c:v>
                </c:pt>
                <c:pt idx="946" formatCode="General">
                  <c:v>0.436</c:v>
                </c:pt>
                <c:pt idx="947" formatCode="General">
                  <c:v>0.43646000000000001</c:v>
                </c:pt>
                <c:pt idx="948" formatCode="General">
                  <c:v>0.43691999999999998</c:v>
                </c:pt>
                <c:pt idx="949" formatCode="General">
                  <c:v>0.43737999999999999</c:v>
                </c:pt>
                <c:pt idx="950" formatCode="General">
                  <c:v>0.43785000000000002</c:v>
                </c:pt>
                <c:pt idx="951" formatCode="General">
                  <c:v>0.43830999999999998</c:v>
                </c:pt>
                <c:pt idx="952" formatCode="General">
                  <c:v>0.43876999999999999</c:v>
                </c:pt>
                <c:pt idx="953" formatCode="General">
                  <c:v>0.43923000000000001</c:v>
                </c:pt>
                <c:pt idx="954" formatCode="General">
                  <c:v>0.43969000000000003</c:v>
                </c:pt>
                <c:pt idx="955" formatCode="General">
                  <c:v>0.44014999999999999</c:v>
                </c:pt>
                <c:pt idx="956" formatCode="General">
                  <c:v>0.44061</c:v>
                </c:pt>
                <c:pt idx="957" formatCode="General">
                  <c:v>0.44107000000000002</c:v>
                </c:pt>
                <c:pt idx="958" formatCode="General">
                  <c:v>0.44152999999999998</c:v>
                </c:pt>
                <c:pt idx="959" formatCode="General">
                  <c:v>0.44198999999999999</c:v>
                </c:pt>
                <c:pt idx="960" formatCode="General">
                  <c:v>0.44245000000000001</c:v>
                </c:pt>
                <c:pt idx="961" formatCode="General">
                  <c:v>0.44291000000000003</c:v>
                </c:pt>
                <c:pt idx="962" formatCode="General">
                  <c:v>0.44336999999999999</c:v>
                </c:pt>
                <c:pt idx="963" formatCode="General">
                  <c:v>0.44383</c:v>
                </c:pt>
                <c:pt idx="964" formatCode="General">
                  <c:v>0.44429000000000002</c:v>
                </c:pt>
                <c:pt idx="965" formatCode="General">
                  <c:v>0.44474999999999998</c:v>
                </c:pt>
                <c:pt idx="966" formatCode="General">
                  <c:v>0.44520999999999999</c:v>
                </c:pt>
                <c:pt idx="967" formatCode="General">
                  <c:v>0.44567000000000001</c:v>
                </c:pt>
                <c:pt idx="968" formatCode="General">
                  <c:v>0.44613000000000003</c:v>
                </c:pt>
                <c:pt idx="969" formatCode="General">
                  <c:v>0.44658999999999999</c:v>
                </c:pt>
                <c:pt idx="970" formatCode="General">
                  <c:v>0.44705</c:v>
                </c:pt>
                <c:pt idx="971" formatCode="General">
                  <c:v>0.44751000000000002</c:v>
                </c:pt>
                <c:pt idx="972" formatCode="General">
                  <c:v>0.44796999999999998</c:v>
                </c:pt>
                <c:pt idx="973" formatCode="General">
                  <c:v>0.44843</c:v>
                </c:pt>
                <c:pt idx="974" formatCode="General">
                  <c:v>0.44890000000000002</c:v>
                </c:pt>
                <c:pt idx="975" formatCode="General">
                  <c:v>0.44935999999999998</c:v>
                </c:pt>
                <c:pt idx="976" formatCode="General">
                  <c:v>0.44982</c:v>
                </c:pt>
                <c:pt idx="977" formatCode="General">
                  <c:v>0.45028000000000001</c:v>
                </c:pt>
                <c:pt idx="978" formatCode="General">
                  <c:v>0.45073999999999997</c:v>
                </c:pt>
                <c:pt idx="979" formatCode="General">
                  <c:v>0.45119999999999999</c:v>
                </c:pt>
                <c:pt idx="980" formatCode="General">
                  <c:v>0.45166000000000001</c:v>
                </c:pt>
                <c:pt idx="981" formatCode="General">
                  <c:v>0.45212000000000002</c:v>
                </c:pt>
                <c:pt idx="982" formatCode="General">
                  <c:v>0.45257999999999998</c:v>
                </c:pt>
                <c:pt idx="983" formatCode="General">
                  <c:v>0.45304</c:v>
                </c:pt>
                <c:pt idx="984" formatCode="General">
                  <c:v>0.45350000000000001</c:v>
                </c:pt>
                <c:pt idx="985" formatCode="General">
                  <c:v>0.45395999999999997</c:v>
                </c:pt>
                <c:pt idx="986" formatCode="General">
                  <c:v>0.45441999999999999</c:v>
                </c:pt>
                <c:pt idx="987" formatCode="General">
                  <c:v>0.45488000000000001</c:v>
                </c:pt>
                <c:pt idx="988" formatCode="General">
                  <c:v>0.45534000000000002</c:v>
                </c:pt>
                <c:pt idx="989" formatCode="General">
                  <c:v>0.45579999999999998</c:v>
                </c:pt>
                <c:pt idx="990" formatCode="General">
                  <c:v>0.45626</c:v>
                </c:pt>
                <c:pt idx="991" formatCode="General">
                  <c:v>0.45672000000000001</c:v>
                </c:pt>
                <c:pt idx="992" formatCode="General">
                  <c:v>0.45717999999999998</c:v>
                </c:pt>
                <c:pt idx="993" formatCode="General">
                  <c:v>0.45763999999999999</c:v>
                </c:pt>
                <c:pt idx="994" formatCode="General">
                  <c:v>0.45810000000000001</c:v>
                </c:pt>
                <c:pt idx="995" formatCode="General">
                  <c:v>0.45856000000000002</c:v>
                </c:pt>
                <c:pt idx="996" formatCode="General">
                  <c:v>0.45901999999999998</c:v>
                </c:pt>
                <c:pt idx="997" formatCode="General">
                  <c:v>0.45948</c:v>
                </c:pt>
                <c:pt idx="998" formatCode="General">
                  <c:v>0.45994000000000002</c:v>
                </c:pt>
                <c:pt idx="999" formatCode="General">
                  <c:v>0.46040999999999999</c:v>
                </c:pt>
                <c:pt idx="1000" formatCode="General">
                  <c:v>0.46087</c:v>
                </c:pt>
                <c:pt idx="1001" formatCode="General">
                  <c:v>0.46133000000000002</c:v>
                </c:pt>
                <c:pt idx="1002" formatCode="General">
                  <c:v>0.46178999999999998</c:v>
                </c:pt>
                <c:pt idx="1003" formatCode="General">
                  <c:v>0.46224999999999999</c:v>
                </c:pt>
                <c:pt idx="1004" formatCode="General">
                  <c:v>0.46271000000000001</c:v>
                </c:pt>
                <c:pt idx="1005" formatCode="General">
                  <c:v>0.46317000000000003</c:v>
                </c:pt>
                <c:pt idx="1006" formatCode="General">
                  <c:v>0.46362999999999999</c:v>
                </c:pt>
                <c:pt idx="1007" formatCode="General">
                  <c:v>0.46409</c:v>
                </c:pt>
                <c:pt idx="1008" formatCode="General">
                  <c:v>0.46455000000000002</c:v>
                </c:pt>
                <c:pt idx="1009" formatCode="General">
                  <c:v>0.46500999999999998</c:v>
                </c:pt>
                <c:pt idx="1010" formatCode="General">
                  <c:v>0.46546999999999999</c:v>
                </c:pt>
                <c:pt idx="1011" formatCode="General">
                  <c:v>0.46593000000000001</c:v>
                </c:pt>
                <c:pt idx="1012" formatCode="General">
                  <c:v>0.46639000000000003</c:v>
                </c:pt>
                <c:pt idx="1013" formatCode="General">
                  <c:v>0.46684999999999999</c:v>
                </c:pt>
                <c:pt idx="1014" formatCode="General">
                  <c:v>0.46731</c:v>
                </c:pt>
                <c:pt idx="1015" formatCode="General">
                  <c:v>0.46777000000000002</c:v>
                </c:pt>
                <c:pt idx="1016" formatCode="General">
                  <c:v>0.46822999999999998</c:v>
                </c:pt>
                <c:pt idx="1017" formatCode="General">
                  <c:v>0.46869</c:v>
                </c:pt>
                <c:pt idx="1018" formatCode="General">
                  <c:v>0.46915000000000001</c:v>
                </c:pt>
                <c:pt idx="1019" formatCode="General">
                  <c:v>0.46961000000000003</c:v>
                </c:pt>
                <c:pt idx="1020" formatCode="General">
                  <c:v>0.47006999999999999</c:v>
                </c:pt>
                <c:pt idx="1021" formatCode="General">
                  <c:v>0.47053</c:v>
                </c:pt>
                <c:pt idx="1022" formatCode="General">
                  <c:v>0.47099000000000002</c:v>
                </c:pt>
                <c:pt idx="1023" formatCode="General">
                  <c:v>0.47144999999999998</c:v>
                </c:pt>
                <c:pt idx="1024" formatCode="General">
                  <c:v>0.47192000000000001</c:v>
                </c:pt>
                <c:pt idx="1025" formatCode="General">
                  <c:v>0.47238000000000002</c:v>
                </c:pt>
                <c:pt idx="1026" formatCode="General">
                  <c:v>0.47283999999999998</c:v>
                </c:pt>
                <c:pt idx="1027" formatCode="General">
                  <c:v>0.4733</c:v>
                </c:pt>
                <c:pt idx="1028" formatCode="General">
                  <c:v>0.47376000000000001</c:v>
                </c:pt>
                <c:pt idx="1029" formatCode="General">
                  <c:v>0.47421999999999997</c:v>
                </c:pt>
                <c:pt idx="1030" formatCode="General">
                  <c:v>0.47467999999999999</c:v>
                </c:pt>
                <c:pt idx="1031" formatCode="General">
                  <c:v>0.47514000000000001</c:v>
                </c:pt>
                <c:pt idx="1032" formatCode="General">
                  <c:v>0.47560000000000002</c:v>
                </c:pt>
                <c:pt idx="1033" formatCode="General">
                  <c:v>0.47605999999999998</c:v>
                </c:pt>
                <c:pt idx="1034" formatCode="General">
                  <c:v>0.47652</c:v>
                </c:pt>
                <c:pt idx="1035" formatCode="General">
                  <c:v>0.47698000000000002</c:v>
                </c:pt>
                <c:pt idx="1036" formatCode="General">
                  <c:v>0.47743999999999998</c:v>
                </c:pt>
                <c:pt idx="1037" formatCode="General">
                  <c:v>0.47789999999999999</c:v>
                </c:pt>
                <c:pt idx="1038" formatCode="General">
                  <c:v>0.47836000000000001</c:v>
                </c:pt>
                <c:pt idx="1039" formatCode="General">
                  <c:v>0.47882000000000002</c:v>
                </c:pt>
                <c:pt idx="1040" formatCode="General">
                  <c:v>0.47927999999999998</c:v>
                </c:pt>
                <c:pt idx="1041" formatCode="General">
                  <c:v>0.47974</c:v>
                </c:pt>
                <c:pt idx="1042" formatCode="General">
                  <c:v>0.48020000000000002</c:v>
                </c:pt>
                <c:pt idx="1043" formatCode="General">
                  <c:v>0.48065999999999998</c:v>
                </c:pt>
                <c:pt idx="1044" formatCode="General">
                  <c:v>0.48111999999999999</c:v>
                </c:pt>
                <c:pt idx="1045" formatCode="General">
                  <c:v>0.48158000000000001</c:v>
                </c:pt>
                <c:pt idx="1046" formatCode="General">
                  <c:v>0.48204000000000002</c:v>
                </c:pt>
                <c:pt idx="1047" formatCode="General">
                  <c:v>0.48249999999999998</c:v>
                </c:pt>
                <c:pt idx="1048" formatCode="General">
                  <c:v>0.48297000000000001</c:v>
                </c:pt>
                <c:pt idx="1049" formatCode="General">
                  <c:v>0.48343000000000003</c:v>
                </c:pt>
                <c:pt idx="1050" formatCode="General">
                  <c:v>0.48388999999999999</c:v>
                </c:pt>
                <c:pt idx="1051" formatCode="General">
                  <c:v>0.48435</c:v>
                </c:pt>
                <c:pt idx="1052" formatCode="General">
                  <c:v>0.48481000000000002</c:v>
                </c:pt>
                <c:pt idx="1053" formatCode="General">
                  <c:v>0.48526999999999998</c:v>
                </c:pt>
                <c:pt idx="1054" formatCode="General">
                  <c:v>0.48573</c:v>
                </c:pt>
                <c:pt idx="1055" formatCode="General">
                  <c:v>0.48619000000000001</c:v>
                </c:pt>
                <c:pt idx="1056" formatCode="General">
                  <c:v>0.48665000000000003</c:v>
                </c:pt>
                <c:pt idx="1057" formatCode="General">
                  <c:v>0.48710999999999999</c:v>
                </c:pt>
                <c:pt idx="1058" formatCode="General">
                  <c:v>0.48757</c:v>
                </c:pt>
                <c:pt idx="1059" formatCode="General">
                  <c:v>0.48803000000000002</c:v>
                </c:pt>
                <c:pt idx="1060" formatCode="General">
                  <c:v>0.48848999999999998</c:v>
                </c:pt>
                <c:pt idx="1061" formatCode="General">
                  <c:v>0.48895</c:v>
                </c:pt>
                <c:pt idx="1062" formatCode="General">
                  <c:v>0.48941000000000001</c:v>
                </c:pt>
                <c:pt idx="1063" formatCode="General">
                  <c:v>0.48987000000000003</c:v>
                </c:pt>
                <c:pt idx="1064" formatCode="General">
                  <c:v>0.49032999999999999</c:v>
                </c:pt>
                <c:pt idx="1065" formatCode="General">
                  <c:v>0.49079</c:v>
                </c:pt>
                <c:pt idx="1066" formatCode="General">
                  <c:v>0.49125000000000002</c:v>
                </c:pt>
                <c:pt idx="1067" formatCode="General">
                  <c:v>0.49170999999999998</c:v>
                </c:pt>
                <c:pt idx="1068" formatCode="General">
                  <c:v>0.49217</c:v>
                </c:pt>
                <c:pt idx="1069" formatCode="General">
                  <c:v>0.49263000000000001</c:v>
                </c:pt>
                <c:pt idx="1070" formatCode="General">
                  <c:v>0.49308999999999997</c:v>
                </c:pt>
                <c:pt idx="1071" formatCode="General">
                  <c:v>0.49354999999999999</c:v>
                </c:pt>
                <c:pt idx="1072" formatCode="General">
                  <c:v>0.49401</c:v>
                </c:pt>
                <c:pt idx="1073" formatCode="General">
                  <c:v>0.49447999999999998</c:v>
                </c:pt>
                <c:pt idx="1074" formatCode="General">
                  <c:v>0.49493999999999999</c:v>
                </c:pt>
                <c:pt idx="1075" formatCode="General">
                  <c:v>0.49540000000000001</c:v>
                </c:pt>
                <c:pt idx="1076" formatCode="General">
                  <c:v>0.49586000000000002</c:v>
                </c:pt>
                <c:pt idx="1077" formatCode="General">
                  <c:v>0.49631999999999998</c:v>
                </c:pt>
                <c:pt idx="1078" formatCode="General">
                  <c:v>0.49678</c:v>
                </c:pt>
                <c:pt idx="1079" formatCode="General">
                  <c:v>0.49724000000000002</c:v>
                </c:pt>
                <c:pt idx="1080" formatCode="General">
                  <c:v>0.49769999999999998</c:v>
                </c:pt>
                <c:pt idx="1081" formatCode="General">
                  <c:v>0.49815999999999999</c:v>
                </c:pt>
                <c:pt idx="1082" formatCode="General">
                  <c:v>0.49862000000000001</c:v>
                </c:pt>
                <c:pt idx="1083" formatCode="General">
                  <c:v>0.49908000000000002</c:v>
                </c:pt>
                <c:pt idx="1084" formatCode="General">
                  <c:v>0.49953999999999998</c:v>
                </c:pt>
                <c:pt idx="1085" formatCode="General">
                  <c:v>0.5</c:v>
                </c:pt>
                <c:pt idx="1086" formatCode="General">
                  <c:v>0.50046000000000002</c:v>
                </c:pt>
                <c:pt idx="1087" formatCode="General">
                  <c:v>0.50092000000000003</c:v>
                </c:pt>
                <c:pt idx="1088" formatCode="General">
                  <c:v>0.50138000000000005</c:v>
                </c:pt>
                <c:pt idx="1089" formatCode="General">
                  <c:v>0.50183999999999995</c:v>
                </c:pt>
                <c:pt idx="1090" formatCode="General">
                  <c:v>0.50229999999999997</c:v>
                </c:pt>
                <c:pt idx="1091" formatCode="General">
                  <c:v>0.50275999999999998</c:v>
                </c:pt>
                <c:pt idx="1092" formatCode="General">
                  <c:v>0.50322</c:v>
                </c:pt>
                <c:pt idx="1093" formatCode="General">
                  <c:v>0.50368000000000002</c:v>
                </c:pt>
                <c:pt idx="1094" formatCode="General">
                  <c:v>0.50414000000000003</c:v>
                </c:pt>
                <c:pt idx="1095" formatCode="General">
                  <c:v>0.50460000000000005</c:v>
                </c:pt>
                <c:pt idx="1096" formatCode="General">
                  <c:v>0.50505999999999995</c:v>
                </c:pt>
                <c:pt idx="1097" formatCode="General">
                  <c:v>0.50551999999999997</c:v>
                </c:pt>
                <c:pt idx="1098" formatCode="General">
                  <c:v>0.50599000000000005</c:v>
                </c:pt>
                <c:pt idx="1099" formatCode="General">
                  <c:v>0.50644999999999996</c:v>
                </c:pt>
                <c:pt idx="1100" formatCode="General">
                  <c:v>0.50690999999999997</c:v>
                </c:pt>
                <c:pt idx="1101" formatCode="General">
                  <c:v>0.50736999999999999</c:v>
                </c:pt>
                <c:pt idx="1102" formatCode="General">
                  <c:v>0.50783</c:v>
                </c:pt>
                <c:pt idx="1103" formatCode="General">
                  <c:v>0.50829000000000002</c:v>
                </c:pt>
                <c:pt idx="1104" formatCode="General">
                  <c:v>0.50875000000000004</c:v>
                </c:pt>
                <c:pt idx="1105" formatCode="General">
                  <c:v>0.50921000000000005</c:v>
                </c:pt>
                <c:pt idx="1106" formatCode="General">
                  <c:v>0.50966999999999996</c:v>
                </c:pt>
                <c:pt idx="1107" formatCode="General">
                  <c:v>0.51012999999999997</c:v>
                </c:pt>
                <c:pt idx="1108" formatCode="General">
                  <c:v>0.51058999999999999</c:v>
                </c:pt>
                <c:pt idx="1109" formatCode="General">
                  <c:v>0.51105</c:v>
                </c:pt>
                <c:pt idx="1110" formatCode="General">
                  <c:v>0.51151000000000002</c:v>
                </c:pt>
                <c:pt idx="1111" formatCode="General">
                  <c:v>0.51197000000000004</c:v>
                </c:pt>
                <c:pt idx="1112" formatCode="General">
                  <c:v>0.51243000000000005</c:v>
                </c:pt>
                <c:pt idx="1113" formatCode="General">
                  <c:v>0.51288999999999996</c:v>
                </c:pt>
                <c:pt idx="1114" formatCode="General">
                  <c:v>0.51334999999999997</c:v>
                </c:pt>
                <c:pt idx="1115" formatCode="General">
                  <c:v>0.51380999999999999</c:v>
                </c:pt>
                <c:pt idx="1116" formatCode="General">
                  <c:v>0.51427</c:v>
                </c:pt>
                <c:pt idx="1117" formatCode="General">
                  <c:v>0.51473000000000002</c:v>
                </c:pt>
                <c:pt idx="1118" formatCode="General">
                  <c:v>0.51519000000000004</c:v>
                </c:pt>
                <c:pt idx="1119" formatCode="General">
                  <c:v>0.51565000000000005</c:v>
                </c:pt>
                <c:pt idx="1120" formatCode="General">
                  <c:v>0.51610999999999996</c:v>
                </c:pt>
                <c:pt idx="1121" formatCode="General">
                  <c:v>0.51656999999999997</c:v>
                </c:pt>
                <c:pt idx="1122" formatCode="General">
                  <c:v>0.51702999999999999</c:v>
                </c:pt>
                <c:pt idx="1123" formatCode="General">
                  <c:v>0.51749999999999996</c:v>
                </c:pt>
                <c:pt idx="1124" formatCode="General">
                  <c:v>0.51795999999999998</c:v>
                </c:pt>
                <c:pt idx="1125" formatCode="General">
                  <c:v>0.51841999999999999</c:v>
                </c:pt>
                <c:pt idx="1126" formatCode="General">
                  <c:v>0.51888000000000001</c:v>
                </c:pt>
                <c:pt idx="1127" formatCode="General">
                  <c:v>0.51934000000000002</c:v>
                </c:pt>
                <c:pt idx="1128" formatCode="General">
                  <c:v>0.51980000000000004</c:v>
                </c:pt>
                <c:pt idx="1129" formatCode="General">
                  <c:v>0.52025999999999994</c:v>
                </c:pt>
                <c:pt idx="1130" formatCode="General">
                  <c:v>0.52071999999999996</c:v>
                </c:pt>
                <c:pt idx="1131" formatCode="General">
                  <c:v>0.52117999999999998</c:v>
                </c:pt>
                <c:pt idx="1132" formatCode="General">
                  <c:v>0.52163999999999999</c:v>
                </c:pt>
                <c:pt idx="1133" formatCode="General">
                  <c:v>0.52210000000000001</c:v>
                </c:pt>
                <c:pt idx="1134" formatCode="General">
                  <c:v>0.52256000000000002</c:v>
                </c:pt>
                <c:pt idx="1135" formatCode="General">
                  <c:v>0.52302000000000004</c:v>
                </c:pt>
                <c:pt idx="1136" formatCode="General">
                  <c:v>0.52347999999999995</c:v>
                </c:pt>
                <c:pt idx="1137" formatCode="General">
                  <c:v>0.52393999999999996</c:v>
                </c:pt>
                <c:pt idx="1138" formatCode="General">
                  <c:v>0.52439999999999998</c:v>
                </c:pt>
                <c:pt idx="1139" formatCode="General">
                  <c:v>0.52485999999999999</c:v>
                </c:pt>
                <c:pt idx="1140" formatCode="General">
                  <c:v>0.52532000000000001</c:v>
                </c:pt>
                <c:pt idx="1141" formatCode="General">
                  <c:v>0.52578000000000003</c:v>
                </c:pt>
                <c:pt idx="1142" formatCode="General">
                  <c:v>0.52624000000000004</c:v>
                </c:pt>
                <c:pt idx="1143" formatCode="General">
                  <c:v>0.52669999999999995</c:v>
                </c:pt>
                <c:pt idx="1144" formatCode="General">
                  <c:v>0.52715999999999996</c:v>
                </c:pt>
                <c:pt idx="1145" formatCode="General">
                  <c:v>0.52761999999999998</c:v>
                </c:pt>
                <c:pt idx="1146" formatCode="General">
                  <c:v>0.52807999999999999</c:v>
                </c:pt>
                <c:pt idx="1147" formatCode="General">
                  <c:v>0.52854999999999996</c:v>
                </c:pt>
                <c:pt idx="1148" formatCode="General">
                  <c:v>0.52900999999999998</c:v>
                </c:pt>
                <c:pt idx="1149" formatCode="General">
                  <c:v>0.52947</c:v>
                </c:pt>
                <c:pt idx="1150" formatCode="General">
                  <c:v>0.52993000000000001</c:v>
                </c:pt>
                <c:pt idx="1151" formatCode="General">
                  <c:v>0.53039000000000003</c:v>
                </c:pt>
                <c:pt idx="1152" formatCode="General">
                  <c:v>0.53085000000000004</c:v>
                </c:pt>
                <c:pt idx="1153" formatCode="General">
                  <c:v>0.53130999999999995</c:v>
                </c:pt>
                <c:pt idx="1154" formatCode="General">
                  <c:v>0.53176999999999996</c:v>
                </c:pt>
                <c:pt idx="1155" formatCode="General">
                  <c:v>0.53222999999999998</c:v>
                </c:pt>
                <c:pt idx="1156" formatCode="General">
                  <c:v>0.53269</c:v>
                </c:pt>
                <c:pt idx="1157" formatCode="General">
                  <c:v>0.53315000000000001</c:v>
                </c:pt>
                <c:pt idx="1158" formatCode="General">
                  <c:v>0.53361000000000003</c:v>
                </c:pt>
                <c:pt idx="1159" formatCode="General">
                  <c:v>0.53407000000000004</c:v>
                </c:pt>
                <c:pt idx="1160" formatCode="General">
                  <c:v>0.53452999999999995</c:v>
                </c:pt>
                <c:pt idx="1161" formatCode="General">
                  <c:v>0.53498999999999997</c:v>
                </c:pt>
                <c:pt idx="1162" formatCode="General">
                  <c:v>0.53544999999999998</c:v>
                </c:pt>
                <c:pt idx="1163" formatCode="General">
                  <c:v>0.53591</c:v>
                </c:pt>
                <c:pt idx="1164" formatCode="General">
                  <c:v>0.53637000000000001</c:v>
                </c:pt>
                <c:pt idx="1165" formatCode="General">
                  <c:v>0.53683000000000003</c:v>
                </c:pt>
                <c:pt idx="1166" formatCode="General">
                  <c:v>0.53729000000000005</c:v>
                </c:pt>
                <c:pt idx="1167" formatCode="General">
                  <c:v>0.53774999999999995</c:v>
                </c:pt>
                <c:pt idx="1168" formatCode="General">
                  <c:v>0.53820999999999997</c:v>
                </c:pt>
                <c:pt idx="1169" formatCode="General">
                  <c:v>0.53866999999999998</c:v>
                </c:pt>
                <c:pt idx="1170" formatCode="General">
                  <c:v>0.53913</c:v>
                </c:pt>
                <c:pt idx="1171" formatCode="General">
                  <c:v>0.53959000000000001</c:v>
                </c:pt>
                <c:pt idx="1172" formatCode="General">
                  <c:v>0.54005999999999998</c:v>
                </c:pt>
                <c:pt idx="1173" formatCode="General">
                  <c:v>0.54052</c:v>
                </c:pt>
                <c:pt idx="1174" formatCode="General">
                  <c:v>0.54098000000000002</c:v>
                </c:pt>
                <c:pt idx="1175" formatCode="General">
                  <c:v>0.54144000000000003</c:v>
                </c:pt>
                <c:pt idx="1176" formatCode="General">
                  <c:v>0.54190000000000005</c:v>
                </c:pt>
                <c:pt idx="1177" formatCode="General">
                  <c:v>0.54235999999999995</c:v>
                </c:pt>
                <c:pt idx="1178" formatCode="General">
                  <c:v>0.54281999999999997</c:v>
                </c:pt>
                <c:pt idx="1179" formatCode="General">
                  <c:v>0.54327999999999999</c:v>
                </c:pt>
                <c:pt idx="1180" formatCode="General">
                  <c:v>0.54374</c:v>
                </c:pt>
                <c:pt idx="1181" formatCode="General">
                  <c:v>0.54420000000000002</c:v>
                </c:pt>
                <c:pt idx="1182" formatCode="General">
                  <c:v>0.54466000000000003</c:v>
                </c:pt>
                <c:pt idx="1183" formatCode="General">
                  <c:v>0.54512000000000005</c:v>
                </c:pt>
                <c:pt idx="1184" formatCode="General">
                  <c:v>0.54557999999999995</c:v>
                </c:pt>
                <c:pt idx="1185" formatCode="General">
                  <c:v>0.54603999999999997</c:v>
                </c:pt>
                <c:pt idx="1186" formatCode="General">
                  <c:v>0.54649999999999999</c:v>
                </c:pt>
                <c:pt idx="1187" formatCode="General">
                  <c:v>0.54696</c:v>
                </c:pt>
                <c:pt idx="1188" formatCode="General">
                  <c:v>0.54742000000000002</c:v>
                </c:pt>
                <c:pt idx="1189" formatCode="General">
                  <c:v>0.54788000000000003</c:v>
                </c:pt>
                <c:pt idx="1190" formatCode="General">
                  <c:v>0.54834000000000005</c:v>
                </c:pt>
                <c:pt idx="1191" formatCode="General">
                  <c:v>0.54879999999999995</c:v>
                </c:pt>
                <c:pt idx="1192" formatCode="General">
                  <c:v>0.54925999999999997</c:v>
                </c:pt>
                <c:pt idx="1193" formatCode="General">
                  <c:v>0.54971999999999999</c:v>
                </c:pt>
                <c:pt idx="1194" formatCode="General">
                  <c:v>0.55018</c:v>
                </c:pt>
                <c:pt idx="1195" formatCode="General">
                  <c:v>0.55064000000000002</c:v>
                </c:pt>
                <c:pt idx="1196" formatCode="General">
                  <c:v>0.55110000000000003</c:v>
                </c:pt>
                <c:pt idx="1197" formatCode="General">
                  <c:v>0.55157</c:v>
                </c:pt>
                <c:pt idx="1198" formatCode="General">
                  <c:v>0.55203000000000002</c:v>
                </c:pt>
                <c:pt idx="1199" formatCode="General">
                  <c:v>0.55249000000000004</c:v>
                </c:pt>
                <c:pt idx="1200" formatCode="General">
                  <c:v>0.55295000000000005</c:v>
                </c:pt>
                <c:pt idx="1201" formatCode="General">
                  <c:v>0.55340999999999996</c:v>
                </c:pt>
                <c:pt idx="1202" formatCode="General">
                  <c:v>0.55386999999999997</c:v>
                </c:pt>
                <c:pt idx="1203" formatCode="General">
                  <c:v>0.55432999999999999</c:v>
                </c:pt>
                <c:pt idx="1204" formatCode="General">
                  <c:v>0.55479000000000001</c:v>
                </c:pt>
                <c:pt idx="1205" formatCode="General">
                  <c:v>0.55525000000000002</c:v>
                </c:pt>
                <c:pt idx="1206" formatCode="General">
                  <c:v>0.55571000000000004</c:v>
                </c:pt>
                <c:pt idx="1207" formatCode="General">
                  <c:v>0.55617000000000005</c:v>
                </c:pt>
                <c:pt idx="1208" formatCode="General">
                  <c:v>0.55662999999999996</c:v>
                </c:pt>
                <c:pt idx="1209" formatCode="General">
                  <c:v>0.55708999999999997</c:v>
                </c:pt>
                <c:pt idx="1210" formatCode="General">
                  <c:v>0.55754999999999999</c:v>
                </c:pt>
                <c:pt idx="1211" formatCode="General">
                  <c:v>0.55801000000000001</c:v>
                </c:pt>
                <c:pt idx="1212" formatCode="General">
                  <c:v>0.55847000000000002</c:v>
                </c:pt>
                <c:pt idx="1213" formatCode="General">
                  <c:v>0.55893000000000004</c:v>
                </c:pt>
                <c:pt idx="1214" formatCode="General">
                  <c:v>0.55939000000000005</c:v>
                </c:pt>
                <c:pt idx="1215" formatCode="General">
                  <c:v>0.55984999999999996</c:v>
                </c:pt>
                <c:pt idx="1216" formatCode="General">
                  <c:v>0.56030999999999997</c:v>
                </c:pt>
                <c:pt idx="1217" formatCode="General">
                  <c:v>0.56076999999999999</c:v>
                </c:pt>
                <c:pt idx="1218" formatCode="General">
                  <c:v>0.56123000000000001</c:v>
                </c:pt>
                <c:pt idx="1219" formatCode="General">
                  <c:v>0.56169000000000002</c:v>
                </c:pt>
                <c:pt idx="1220" formatCode="General">
                  <c:v>0.56215000000000004</c:v>
                </c:pt>
                <c:pt idx="1221" formatCode="General">
                  <c:v>0.56262000000000001</c:v>
                </c:pt>
                <c:pt idx="1222" formatCode="General">
                  <c:v>0.56308000000000002</c:v>
                </c:pt>
                <c:pt idx="1223" formatCode="General">
                  <c:v>0.56354000000000004</c:v>
                </c:pt>
                <c:pt idx="1224" formatCode="General">
                  <c:v>0.56399999999999995</c:v>
                </c:pt>
                <c:pt idx="1225" formatCode="General">
                  <c:v>0.56445999999999996</c:v>
                </c:pt>
                <c:pt idx="1226" formatCode="General">
                  <c:v>0.56491999999999998</c:v>
                </c:pt>
                <c:pt idx="1227" formatCode="General">
                  <c:v>0.56537999999999999</c:v>
                </c:pt>
                <c:pt idx="1228" formatCode="General">
                  <c:v>0.56584000000000001</c:v>
                </c:pt>
                <c:pt idx="1229" formatCode="General">
                  <c:v>0.56630000000000003</c:v>
                </c:pt>
                <c:pt idx="1230" formatCode="General">
                  <c:v>0.56676000000000004</c:v>
                </c:pt>
                <c:pt idx="1231" formatCode="General">
                  <c:v>0.56721999999999995</c:v>
                </c:pt>
                <c:pt idx="1232" formatCode="General">
                  <c:v>0.56767999999999996</c:v>
                </c:pt>
                <c:pt idx="1233" formatCode="General">
                  <c:v>0.56813999999999998</c:v>
                </c:pt>
                <c:pt idx="1234" formatCode="General">
                  <c:v>0.56859999999999999</c:v>
                </c:pt>
                <c:pt idx="1235" formatCode="General">
                  <c:v>0.56906000000000001</c:v>
                </c:pt>
                <c:pt idx="1236" formatCode="General">
                  <c:v>0.56952000000000003</c:v>
                </c:pt>
                <c:pt idx="1237" formatCode="General">
                  <c:v>0.56998000000000004</c:v>
                </c:pt>
                <c:pt idx="1238" formatCode="General">
                  <c:v>0.57043999999999995</c:v>
                </c:pt>
                <c:pt idx="1239" formatCode="General">
                  <c:v>0.57089999999999996</c:v>
                </c:pt>
                <c:pt idx="1240" formatCode="General">
                  <c:v>0.57135999999999998</c:v>
                </c:pt>
                <c:pt idx="1241" formatCode="General">
                  <c:v>0.57181999999999999</c:v>
                </c:pt>
                <c:pt idx="1242" formatCode="General">
                  <c:v>0.57228000000000001</c:v>
                </c:pt>
                <c:pt idx="1243" formatCode="General">
                  <c:v>0.57274000000000003</c:v>
                </c:pt>
                <c:pt idx="1244" formatCode="General">
                  <c:v>0.57320000000000004</c:v>
                </c:pt>
                <c:pt idx="1245" formatCode="General">
                  <c:v>0.57365999999999995</c:v>
                </c:pt>
                <c:pt idx="1246" formatCode="General">
                  <c:v>0.57413000000000003</c:v>
                </c:pt>
                <c:pt idx="1247" formatCode="General">
                  <c:v>0.57459000000000005</c:v>
                </c:pt>
                <c:pt idx="1248" formatCode="General">
                  <c:v>0.57504999999999995</c:v>
                </c:pt>
                <c:pt idx="1249" formatCode="General">
                  <c:v>0.57550999999999997</c:v>
                </c:pt>
                <c:pt idx="1250" formatCode="General">
                  <c:v>0.57596999999999998</c:v>
                </c:pt>
                <c:pt idx="1251" formatCode="General">
                  <c:v>0.57643</c:v>
                </c:pt>
                <c:pt idx="1252" formatCode="General">
                  <c:v>0.57689000000000001</c:v>
                </c:pt>
                <c:pt idx="1253" formatCode="General">
                  <c:v>0.57735000000000003</c:v>
                </c:pt>
                <c:pt idx="1254" formatCode="General">
                  <c:v>0.57781000000000005</c:v>
                </c:pt>
                <c:pt idx="1255" formatCode="General">
                  <c:v>0.57826999999999995</c:v>
                </c:pt>
                <c:pt idx="1256" formatCode="General">
                  <c:v>0.57872999999999997</c:v>
                </c:pt>
                <c:pt idx="1257" formatCode="General">
                  <c:v>0.57918999999999998</c:v>
                </c:pt>
                <c:pt idx="1258" formatCode="General">
                  <c:v>0.57965</c:v>
                </c:pt>
                <c:pt idx="1259" formatCode="General">
                  <c:v>0.58011000000000001</c:v>
                </c:pt>
                <c:pt idx="1260" formatCode="General">
                  <c:v>0.58057000000000003</c:v>
                </c:pt>
                <c:pt idx="1261" formatCode="General">
                  <c:v>0.58103000000000005</c:v>
                </c:pt>
                <c:pt idx="1262" formatCode="General">
                  <c:v>0.58148999999999995</c:v>
                </c:pt>
                <c:pt idx="1263" formatCode="General">
                  <c:v>0.58194999999999997</c:v>
                </c:pt>
                <c:pt idx="1264" formatCode="General">
                  <c:v>0.58240999999999998</c:v>
                </c:pt>
                <c:pt idx="1265" formatCode="General">
                  <c:v>0.58287</c:v>
                </c:pt>
                <c:pt idx="1266" formatCode="General">
                  <c:v>0.58333000000000002</c:v>
                </c:pt>
                <c:pt idx="1267" formatCode="General">
                  <c:v>0.58379000000000003</c:v>
                </c:pt>
                <c:pt idx="1268" formatCode="General">
                  <c:v>0.58425000000000005</c:v>
                </c:pt>
                <c:pt idx="1269" formatCode="General">
                  <c:v>0.58470999999999995</c:v>
                </c:pt>
                <c:pt idx="1270" formatCode="General">
                  <c:v>0.58516999999999997</c:v>
                </c:pt>
                <c:pt idx="1271" formatCode="General">
                  <c:v>0.58564000000000005</c:v>
                </c:pt>
                <c:pt idx="1272" formatCode="General">
                  <c:v>0.58609999999999995</c:v>
                </c:pt>
                <c:pt idx="1273" formatCode="General">
                  <c:v>0.58655999999999997</c:v>
                </c:pt>
                <c:pt idx="1274" formatCode="General">
                  <c:v>0.58701999999999999</c:v>
                </c:pt>
                <c:pt idx="1275" formatCode="General">
                  <c:v>0.58748</c:v>
                </c:pt>
                <c:pt idx="1276" formatCode="General">
                  <c:v>0.58794000000000002</c:v>
                </c:pt>
                <c:pt idx="1277" formatCode="General">
                  <c:v>0.58840000000000003</c:v>
                </c:pt>
                <c:pt idx="1278" formatCode="General">
                  <c:v>0.58886000000000005</c:v>
                </c:pt>
                <c:pt idx="1279" formatCode="General">
                  <c:v>0.58931999999999995</c:v>
                </c:pt>
                <c:pt idx="1280" formatCode="General">
                  <c:v>0.58977999999999997</c:v>
                </c:pt>
                <c:pt idx="1281" formatCode="General">
                  <c:v>0.59023999999999999</c:v>
                </c:pt>
                <c:pt idx="1282" formatCode="General">
                  <c:v>0.5907</c:v>
                </c:pt>
                <c:pt idx="1283" formatCode="General">
                  <c:v>0.59116000000000002</c:v>
                </c:pt>
                <c:pt idx="1284" formatCode="General">
                  <c:v>0.59162000000000003</c:v>
                </c:pt>
                <c:pt idx="1285" formatCode="General">
                  <c:v>0.59208000000000005</c:v>
                </c:pt>
                <c:pt idx="1286" formatCode="General">
                  <c:v>0.59253999999999996</c:v>
                </c:pt>
                <c:pt idx="1287" formatCode="General">
                  <c:v>0.59299999999999997</c:v>
                </c:pt>
                <c:pt idx="1288" formatCode="General">
                  <c:v>0.59345999999999999</c:v>
                </c:pt>
                <c:pt idx="1289" formatCode="General">
                  <c:v>0.59392</c:v>
                </c:pt>
                <c:pt idx="1290" formatCode="General">
                  <c:v>0.59438000000000002</c:v>
                </c:pt>
                <c:pt idx="1291" formatCode="General">
                  <c:v>0.59484000000000004</c:v>
                </c:pt>
                <c:pt idx="1292" formatCode="General">
                  <c:v>0.59530000000000005</c:v>
                </c:pt>
                <c:pt idx="1293" formatCode="General">
                  <c:v>0.59575999999999996</c:v>
                </c:pt>
                <c:pt idx="1294" formatCode="General">
                  <c:v>0.59621999999999997</c:v>
                </c:pt>
                <c:pt idx="1295" formatCode="General">
                  <c:v>0.59669000000000005</c:v>
                </c:pt>
                <c:pt idx="1296" formatCode="General">
                  <c:v>0.59714999999999996</c:v>
                </c:pt>
                <c:pt idx="1297" formatCode="General">
                  <c:v>0.59760999999999997</c:v>
                </c:pt>
                <c:pt idx="1298" formatCode="General">
                  <c:v>0.59806999999999999</c:v>
                </c:pt>
                <c:pt idx="1299" formatCode="General">
                  <c:v>0.59853000000000001</c:v>
                </c:pt>
                <c:pt idx="1300" formatCode="General">
                  <c:v>0.59899000000000002</c:v>
                </c:pt>
                <c:pt idx="1301" formatCode="General">
                  <c:v>0.59945000000000004</c:v>
                </c:pt>
                <c:pt idx="1302" formatCode="General">
                  <c:v>0.59991000000000005</c:v>
                </c:pt>
                <c:pt idx="1303" formatCode="General">
                  <c:v>0.60036999999999996</c:v>
                </c:pt>
                <c:pt idx="1304" formatCode="General">
                  <c:v>0.60082999999999998</c:v>
                </c:pt>
                <c:pt idx="1305" formatCode="General">
                  <c:v>0.60128999999999999</c:v>
                </c:pt>
                <c:pt idx="1306" formatCode="General">
                  <c:v>0.60175000000000001</c:v>
                </c:pt>
                <c:pt idx="1307" formatCode="General">
                  <c:v>0.60221000000000002</c:v>
                </c:pt>
                <c:pt idx="1308" formatCode="General">
                  <c:v>0.60267000000000004</c:v>
                </c:pt>
                <c:pt idx="1309" formatCode="General">
                  <c:v>0.60313000000000005</c:v>
                </c:pt>
                <c:pt idx="1310" formatCode="General">
                  <c:v>0.60358999999999996</c:v>
                </c:pt>
                <c:pt idx="1311" formatCode="General">
                  <c:v>0.60404999999999998</c:v>
                </c:pt>
                <c:pt idx="1312" formatCode="General">
                  <c:v>0.60450999999999999</c:v>
                </c:pt>
                <c:pt idx="1313" formatCode="General">
                  <c:v>0.60497000000000001</c:v>
                </c:pt>
                <c:pt idx="1314" formatCode="General">
                  <c:v>0.60543000000000002</c:v>
                </c:pt>
                <c:pt idx="1315" formatCode="General">
                  <c:v>0.60589000000000004</c:v>
                </c:pt>
                <c:pt idx="1316" formatCode="General">
                  <c:v>0.60634999999999994</c:v>
                </c:pt>
                <c:pt idx="1317" formatCode="General">
                  <c:v>0.60680999999999996</c:v>
                </c:pt>
                <c:pt idx="1318" formatCode="General">
                  <c:v>0.60726999999999998</c:v>
                </c:pt>
                <c:pt idx="1319" formatCode="General">
                  <c:v>0.60772999999999999</c:v>
                </c:pt>
                <c:pt idx="1320" formatCode="General">
                  <c:v>0.60819999999999996</c:v>
                </c:pt>
                <c:pt idx="1321" formatCode="General">
                  <c:v>0.60865999999999998</c:v>
                </c:pt>
                <c:pt idx="1322" formatCode="General">
                  <c:v>0.60911999999999999</c:v>
                </c:pt>
                <c:pt idx="1323" formatCode="General">
                  <c:v>0.60958000000000001</c:v>
                </c:pt>
                <c:pt idx="1324" formatCode="General">
                  <c:v>0.61004000000000003</c:v>
                </c:pt>
                <c:pt idx="1325" formatCode="General">
                  <c:v>0.61050000000000004</c:v>
                </c:pt>
                <c:pt idx="1326" formatCode="General">
                  <c:v>0.61095999999999995</c:v>
                </c:pt>
                <c:pt idx="1327" formatCode="General">
                  <c:v>0.61141999999999996</c:v>
                </c:pt>
                <c:pt idx="1328" formatCode="General">
                  <c:v>0.61187999999999998</c:v>
                </c:pt>
                <c:pt idx="1329" formatCode="General">
                  <c:v>0.61234</c:v>
                </c:pt>
                <c:pt idx="1330" formatCode="General">
                  <c:v>0.61280000000000001</c:v>
                </c:pt>
                <c:pt idx="1331" formatCode="General">
                  <c:v>0.61326000000000003</c:v>
                </c:pt>
                <c:pt idx="1332" formatCode="General">
                  <c:v>0.61372000000000004</c:v>
                </c:pt>
                <c:pt idx="1333" formatCode="General">
                  <c:v>0.61417999999999995</c:v>
                </c:pt>
                <c:pt idx="1334" formatCode="General">
                  <c:v>0.61463999999999996</c:v>
                </c:pt>
                <c:pt idx="1335" formatCode="General">
                  <c:v>0.61509999999999998</c:v>
                </c:pt>
                <c:pt idx="1336" formatCode="General">
                  <c:v>0.61556</c:v>
                </c:pt>
                <c:pt idx="1337" formatCode="General">
                  <c:v>0.61602000000000001</c:v>
                </c:pt>
                <c:pt idx="1338" formatCode="General">
                  <c:v>0.61648000000000003</c:v>
                </c:pt>
                <c:pt idx="1339" formatCode="General">
                  <c:v>0.61694000000000004</c:v>
                </c:pt>
                <c:pt idx="1340" formatCode="General">
                  <c:v>0.61739999999999995</c:v>
                </c:pt>
                <c:pt idx="1341" formatCode="General">
                  <c:v>0.61785999999999996</c:v>
                </c:pt>
                <c:pt idx="1342" formatCode="General">
                  <c:v>0.61831999999999998</c:v>
                </c:pt>
                <c:pt idx="1343" formatCode="General">
                  <c:v>0.61878</c:v>
                </c:pt>
                <c:pt idx="1344" formatCode="General">
                  <c:v>0.61924000000000001</c:v>
                </c:pt>
                <c:pt idx="1345" formatCode="General">
                  <c:v>0.61970999999999998</c:v>
                </c:pt>
                <c:pt idx="1346" formatCode="General">
                  <c:v>0.62017</c:v>
                </c:pt>
                <c:pt idx="1347" formatCode="General">
                  <c:v>0.62063000000000001</c:v>
                </c:pt>
                <c:pt idx="1348" formatCode="General">
                  <c:v>0.62109000000000003</c:v>
                </c:pt>
                <c:pt idx="1349" formatCode="General">
                  <c:v>0.62155000000000005</c:v>
                </c:pt>
                <c:pt idx="1350" formatCode="General">
                  <c:v>0.62200999999999995</c:v>
                </c:pt>
                <c:pt idx="1351" formatCode="General">
                  <c:v>0.62246999999999997</c:v>
                </c:pt>
                <c:pt idx="1352" formatCode="General">
                  <c:v>0.62292999999999998</c:v>
                </c:pt>
                <c:pt idx="1353" formatCode="General">
                  <c:v>0.62339</c:v>
                </c:pt>
                <c:pt idx="1354" formatCode="General">
                  <c:v>0.62385000000000002</c:v>
                </c:pt>
                <c:pt idx="1355" formatCode="General">
                  <c:v>0.62431000000000003</c:v>
                </c:pt>
                <c:pt idx="1356" formatCode="General">
                  <c:v>0.62477000000000005</c:v>
                </c:pt>
                <c:pt idx="1357" formatCode="General">
                  <c:v>0.62522999999999995</c:v>
                </c:pt>
                <c:pt idx="1358" formatCode="General">
                  <c:v>0.62568999999999997</c:v>
                </c:pt>
                <c:pt idx="1359" formatCode="General">
                  <c:v>0.62614999999999998</c:v>
                </c:pt>
                <c:pt idx="1360" formatCode="General">
                  <c:v>0.62661</c:v>
                </c:pt>
                <c:pt idx="1361" formatCode="General">
                  <c:v>0.62707000000000002</c:v>
                </c:pt>
                <c:pt idx="1362" formatCode="General">
                  <c:v>0.62753000000000003</c:v>
                </c:pt>
                <c:pt idx="1363" formatCode="General">
                  <c:v>0.62799000000000005</c:v>
                </c:pt>
                <c:pt idx="1364" formatCode="General">
                  <c:v>0.62844999999999995</c:v>
                </c:pt>
                <c:pt idx="1365" formatCode="General">
                  <c:v>0.62890999999999997</c:v>
                </c:pt>
                <c:pt idx="1366" formatCode="General">
                  <c:v>0.62936999999999999</c:v>
                </c:pt>
                <c:pt idx="1367" formatCode="General">
                  <c:v>0.62983</c:v>
                </c:pt>
                <c:pt idx="1368" formatCode="General">
                  <c:v>0.63029000000000002</c:v>
                </c:pt>
                <c:pt idx="1369" formatCode="General">
                  <c:v>0.63075999999999999</c:v>
                </c:pt>
                <c:pt idx="1370" formatCode="General">
                  <c:v>0.63122</c:v>
                </c:pt>
                <c:pt idx="1371" formatCode="General">
                  <c:v>0.63168000000000002</c:v>
                </c:pt>
                <c:pt idx="1372" formatCode="General">
                  <c:v>0.63214000000000004</c:v>
                </c:pt>
                <c:pt idx="1373" formatCode="General">
                  <c:v>0.63260000000000005</c:v>
                </c:pt>
                <c:pt idx="1374" formatCode="General">
                  <c:v>0.63305999999999996</c:v>
                </c:pt>
                <c:pt idx="1375" formatCode="General">
                  <c:v>0.63351999999999997</c:v>
                </c:pt>
                <c:pt idx="1376" formatCode="General">
                  <c:v>0.63397999999999999</c:v>
                </c:pt>
                <c:pt idx="1377" formatCode="General">
                  <c:v>0.63444</c:v>
                </c:pt>
                <c:pt idx="1378" formatCode="General">
                  <c:v>0.63490000000000002</c:v>
                </c:pt>
                <c:pt idx="1379" formatCode="General">
                  <c:v>0.63536000000000004</c:v>
                </c:pt>
                <c:pt idx="1380" formatCode="General">
                  <c:v>0.63582000000000005</c:v>
                </c:pt>
                <c:pt idx="1381" formatCode="General">
                  <c:v>0.63627999999999996</c:v>
                </c:pt>
                <c:pt idx="1382" formatCode="General">
                  <c:v>0.63673999999999997</c:v>
                </c:pt>
                <c:pt idx="1383" formatCode="General">
                  <c:v>0.63719999999999999</c:v>
                </c:pt>
                <c:pt idx="1384" formatCode="General">
                  <c:v>0.63766</c:v>
                </c:pt>
                <c:pt idx="1385" formatCode="General">
                  <c:v>0.63812000000000002</c:v>
                </c:pt>
                <c:pt idx="1386" formatCode="General">
                  <c:v>0.63858000000000004</c:v>
                </c:pt>
                <c:pt idx="1387" formatCode="General">
                  <c:v>0.63904000000000005</c:v>
                </c:pt>
                <c:pt idx="1388" formatCode="General">
                  <c:v>0.63949999999999996</c:v>
                </c:pt>
                <c:pt idx="1389" formatCode="General">
                  <c:v>0.63995999999999997</c:v>
                </c:pt>
                <c:pt idx="1390" formatCode="General">
                  <c:v>0.64041999999999999</c:v>
                </c:pt>
                <c:pt idx="1391" formatCode="General">
                  <c:v>0.64088000000000001</c:v>
                </c:pt>
                <c:pt idx="1392" formatCode="General">
                  <c:v>0.64134000000000002</c:v>
                </c:pt>
                <c:pt idx="1393" formatCode="General">
                  <c:v>0.64180000000000004</c:v>
                </c:pt>
                <c:pt idx="1394" formatCode="General">
                  <c:v>0.64227000000000001</c:v>
                </c:pt>
                <c:pt idx="1395" formatCode="General">
                  <c:v>0.64273000000000002</c:v>
                </c:pt>
                <c:pt idx="1396" formatCode="General">
                  <c:v>0.64319000000000004</c:v>
                </c:pt>
                <c:pt idx="1397" formatCode="General">
                  <c:v>0.64365000000000006</c:v>
                </c:pt>
                <c:pt idx="1398" formatCode="General">
                  <c:v>0.64410999999999996</c:v>
                </c:pt>
                <c:pt idx="1399" formatCode="General">
                  <c:v>0.64456999999999998</c:v>
                </c:pt>
                <c:pt idx="1400" formatCode="General">
                  <c:v>0.64502999999999999</c:v>
                </c:pt>
                <c:pt idx="1401" formatCode="General">
                  <c:v>0.64549000000000001</c:v>
                </c:pt>
                <c:pt idx="1402" formatCode="General">
                  <c:v>0.64595000000000002</c:v>
                </c:pt>
                <c:pt idx="1403" formatCode="General">
                  <c:v>0.64641000000000004</c:v>
                </c:pt>
                <c:pt idx="1404" formatCode="General">
                  <c:v>0.64686999999999995</c:v>
                </c:pt>
                <c:pt idx="1405" formatCode="General">
                  <c:v>0.64732999999999996</c:v>
                </c:pt>
                <c:pt idx="1406" formatCode="General">
                  <c:v>0.64778999999999998</c:v>
                </c:pt>
                <c:pt idx="1407" formatCode="General">
                  <c:v>0.64824999999999999</c:v>
                </c:pt>
                <c:pt idx="1408" formatCode="General">
                  <c:v>0.64871000000000001</c:v>
                </c:pt>
                <c:pt idx="1409" formatCode="General">
                  <c:v>0.64917000000000002</c:v>
                </c:pt>
                <c:pt idx="1410" formatCode="General">
                  <c:v>0.64963000000000004</c:v>
                </c:pt>
                <c:pt idx="1411" formatCode="General">
                  <c:v>0.65008999999999995</c:v>
                </c:pt>
                <c:pt idx="1412" formatCode="General">
                  <c:v>0.65054999999999996</c:v>
                </c:pt>
                <c:pt idx="1413" formatCode="General">
                  <c:v>0.65100999999999998</c:v>
                </c:pt>
                <c:pt idx="1414" formatCode="General">
                  <c:v>0.65146999999999999</c:v>
                </c:pt>
                <c:pt idx="1415" formatCode="General">
                  <c:v>0.65193000000000001</c:v>
                </c:pt>
                <c:pt idx="1416" formatCode="General">
                  <c:v>0.65239000000000003</c:v>
                </c:pt>
                <c:pt idx="1417" formatCode="General">
                  <c:v>0.65285000000000004</c:v>
                </c:pt>
                <c:pt idx="1418" formatCode="General">
                  <c:v>0.65330999999999995</c:v>
                </c:pt>
                <c:pt idx="1419" formatCode="General">
                  <c:v>0.65378000000000003</c:v>
                </c:pt>
                <c:pt idx="1420" formatCode="General">
                  <c:v>0.65424000000000004</c:v>
                </c:pt>
                <c:pt idx="1421" formatCode="General">
                  <c:v>0.65469999999999995</c:v>
                </c:pt>
                <c:pt idx="1422" formatCode="General">
                  <c:v>0.65515999999999996</c:v>
                </c:pt>
                <c:pt idx="1423" formatCode="General">
                  <c:v>0.65561999999999998</c:v>
                </c:pt>
                <c:pt idx="1424" formatCode="General">
                  <c:v>0.65608</c:v>
                </c:pt>
                <c:pt idx="1425" formatCode="General">
                  <c:v>0.65654000000000001</c:v>
                </c:pt>
                <c:pt idx="1426" formatCode="General">
                  <c:v>0.65700000000000003</c:v>
                </c:pt>
                <c:pt idx="1427" formatCode="General">
                  <c:v>0.65746000000000004</c:v>
                </c:pt>
                <c:pt idx="1428" formatCode="General">
                  <c:v>0.65791999999999995</c:v>
                </c:pt>
                <c:pt idx="1429" formatCode="General">
                  <c:v>0.65837999999999997</c:v>
                </c:pt>
                <c:pt idx="1430" formatCode="General">
                  <c:v>0.65883999999999998</c:v>
                </c:pt>
                <c:pt idx="1431" formatCode="General">
                  <c:v>0.6593</c:v>
                </c:pt>
                <c:pt idx="1432" formatCode="General">
                  <c:v>0.65976000000000001</c:v>
                </c:pt>
                <c:pt idx="1433" formatCode="General">
                  <c:v>0.66022000000000003</c:v>
                </c:pt>
                <c:pt idx="1434" formatCode="General">
                  <c:v>0.66068000000000005</c:v>
                </c:pt>
                <c:pt idx="1435" formatCode="General">
                  <c:v>0.66113999999999995</c:v>
                </c:pt>
                <c:pt idx="1436" formatCode="General">
                  <c:v>0.66159999999999997</c:v>
                </c:pt>
                <c:pt idx="1437" formatCode="General">
                  <c:v>0.66205999999999998</c:v>
                </c:pt>
                <c:pt idx="1438" formatCode="General">
                  <c:v>0.66252</c:v>
                </c:pt>
                <c:pt idx="1439" formatCode="General">
                  <c:v>0.66298000000000001</c:v>
                </c:pt>
                <c:pt idx="1440" formatCode="General">
                  <c:v>0.66344000000000003</c:v>
                </c:pt>
                <c:pt idx="1441" formatCode="General">
                  <c:v>0.66390000000000005</c:v>
                </c:pt>
                <c:pt idx="1442" formatCode="General">
                  <c:v>0.66435999999999995</c:v>
                </c:pt>
                <c:pt idx="1443" formatCode="General">
                  <c:v>0.66483000000000003</c:v>
                </c:pt>
                <c:pt idx="1444" formatCode="General">
                  <c:v>0.66529000000000005</c:v>
                </c:pt>
                <c:pt idx="1445" formatCode="General">
                  <c:v>0.66574999999999995</c:v>
                </c:pt>
                <c:pt idx="1446" formatCode="General">
                  <c:v>0.66620999999999997</c:v>
                </c:pt>
                <c:pt idx="1447" formatCode="General">
                  <c:v>0.66666999999999998</c:v>
                </c:pt>
                <c:pt idx="1448" formatCode="General">
                  <c:v>0.66713</c:v>
                </c:pt>
                <c:pt idx="1449" formatCode="General">
                  <c:v>0.66759000000000002</c:v>
                </c:pt>
                <c:pt idx="1450" formatCode="General">
                  <c:v>0.66805000000000003</c:v>
                </c:pt>
                <c:pt idx="1451" formatCode="General">
                  <c:v>0.66851000000000005</c:v>
                </c:pt>
                <c:pt idx="1452" formatCode="General">
                  <c:v>0.66896999999999995</c:v>
                </c:pt>
                <c:pt idx="1453" formatCode="General">
                  <c:v>0.66942999999999997</c:v>
                </c:pt>
                <c:pt idx="1454" formatCode="General">
                  <c:v>0.66988999999999999</c:v>
                </c:pt>
                <c:pt idx="1455" formatCode="General">
                  <c:v>0.67035</c:v>
                </c:pt>
                <c:pt idx="1456" formatCode="General">
                  <c:v>0.67081000000000002</c:v>
                </c:pt>
                <c:pt idx="1457" formatCode="General">
                  <c:v>0.67127000000000003</c:v>
                </c:pt>
                <c:pt idx="1458" formatCode="General">
                  <c:v>0.67173000000000005</c:v>
                </c:pt>
                <c:pt idx="1459" formatCode="General">
                  <c:v>0.67218999999999995</c:v>
                </c:pt>
                <c:pt idx="1460" formatCode="General">
                  <c:v>0.67264999999999997</c:v>
                </c:pt>
                <c:pt idx="1461" formatCode="General">
                  <c:v>0.67310999999999999</c:v>
                </c:pt>
                <c:pt idx="1462" formatCode="General">
                  <c:v>0.67357</c:v>
                </c:pt>
                <c:pt idx="1463" formatCode="General">
                  <c:v>0.67403000000000002</c:v>
                </c:pt>
                <c:pt idx="1464" formatCode="General">
                  <c:v>0.67449000000000003</c:v>
                </c:pt>
                <c:pt idx="1465" formatCode="General">
                  <c:v>0.67495000000000005</c:v>
                </c:pt>
                <c:pt idx="1466" formatCode="General">
                  <c:v>0.67540999999999995</c:v>
                </c:pt>
                <c:pt idx="1467" formatCode="General">
                  <c:v>0.67586999999999997</c:v>
                </c:pt>
                <c:pt idx="1468" formatCode="General">
                  <c:v>0.67634000000000005</c:v>
                </c:pt>
                <c:pt idx="1469" formatCode="General">
                  <c:v>0.67679999999999996</c:v>
                </c:pt>
                <c:pt idx="1470" formatCode="General">
                  <c:v>0.67725999999999997</c:v>
                </c:pt>
                <c:pt idx="1471" formatCode="General">
                  <c:v>0.67771999999999999</c:v>
                </c:pt>
                <c:pt idx="1472" formatCode="General">
                  <c:v>0.67818000000000001</c:v>
                </c:pt>
                <c:pt idx="1473" formatCode="General">
                  <c:v>0.67864000000000002</c:v>
                </c:pt>
                <c:pt idx="1474" formatCode="General">
                  <c:v>0.67910000000000004</c:v>
                </c:pt>
                <c:pt idx="1475" formatCode="General">
                  <c:v>0.67956000000000005</c:v>
                </c:pt>
                <c:pt idx="1476" formatCode="General">
                  <c:v>0.68001999999999996</c:v>
                </c:pt>
                <c:pt idx="1477" formatCode="General">
                  <c:v>0.68047999999999997</c:v>
                </c:pt>
                <c:pt idx="1478" formatCode="General">
                  <c:v>0.68093999999999999</c:v>
                </c:pt>
                <c:pt idx="1479" formatCode="General">
                  <c:v>0.68140000000000001</c:v>
                </c:pt>
                <c:pt idx="1480" formatCode="General">
                  <c:v>0.68186000000000002</c:v>
                </c:pt>
                <c:pt idx="1481" formatCode="General">
                  <c:v>0.68232000000000004</c:v>
                </c:pt>
                <c:pt idx="1482" formatCode="General">
                  <c:v>0.68278000000000005</c:v>
                </c:pt>
                <c:pt idx="1483" formatCode="General">
                  <c:v>0.68323999999999996</c:v>
                </c:pt>
                <c:pt idx="1484" formatCode="General">
                  <c:v>0.68369999999999997</c:v>
                </c:pt>
                <c:pt idx="1485" formatCode="General">
                  <c:v>0.68415999999999999</c:v>
                </c:pt>
                <c:pt idx="1486" formatCode="General">
                  <c:v>0.68462000000000001</c:v>
                </c:pt>
                <c:pt idx="1487" formatCode="General">
                  <c:v>0.68508000000000002</c:v>
                </c:pt>
                <c:pt idx="1488" formatCode="General">
                  <c:v>0.68554000000000004</c:v>
                </c:pt>
                <c:pt idx="1489" formatCode="General">
                  <c:v>0.68600000000000005</c:v>
                </c:pt>
                <c:pt idx="1490" formatCode="General">
                  <c:v>0.68645999999999996</c:v>
                </c:pt>
                <c:pt idx="1491" formatCode="General">
                  <c:v>0.68691999999999998</c:v>
                </c:pt>
                <c:pt idx="1492" formatCode="General">
                  <c:v>0.68737999999999999</c:v>
                </c:pt>
                <c:pt idx="1493" formatCode="General">
                  <c:v>0.68784999999999996</c:v>
                </c:pt>
                <c:pt idx="1494" formatCode="General">
                  <c:v>0.68830999999999998</c:v>
                </c:pt>
                <c:pt idx="1495" formatCode="General">
                  <c:v>0.68876999999999999</c:v>
                </c:pt>
                <c:pt idx="1496" formatCode="General">
                  <c:v>0.68923000000000001</c:v>
                </c:pt>
                <c:pt idx="1497" formatCode="General">
                  <c:v>0.68969000000000003</c:v>
                </c:pt>
                <c:pt idx="1498" formatCode="General">
                  <c:v>0.69015000000000004</c:v>
                </c:pt>
                <c:pt idx="1499" formatCode="General">
                  <c:v>0.69060999999999995</c:v>
                </c:pt>
                <c:pt idx="1500" formatCode="General">
                  <c:v>0.69106999999999996</c:v>
                </c:pt>
                <c:pt idx="1501" formatCode="General">
                  <c:v>0.69152999999999998</c:v>
                </c:pt>
                <c:pt idx="1502" formatCode="General">
                  <c:v>0.69198999999999999</c:v>
                </c:pt>
                <c:pt idx="1503" formatCode="General">
                  <c:v>0.69245000000000001</c:v>
                </c:pt>
                <c:pt idx="1504" formatCode="General">
                  <c:v>0.69291000000000003</c:v>
                </c:pt>
                <c:pt idx="1505" formatCode="General">
                  <c:v>0.69337000000000004</c:v>
                </c:pt>
                <c:pt idx="1506" formatCode="General">
                  <c:v>0.69382999999999995</c:v>
                </c:pt>
                <c:pt idx="1507" formatCode="General">
                  <c:v>0.69428999999999996</c:v>
                </c:pt>
                <c:pt idx="1508" formatCode="General">
                  <c:v>0.69474999999999998</c:v>
                </c:pt>
                <c:pt idx="1509" formatCode="General">
                  <c:v>0.69520999999999999</c:v>
                </c:pt>
                <c:pt idx="1510" formatCode="General">
                  <c:v>0.69567000000000001</c:v>
                </c:pt>
                <c:pt idx="1511" formatCode="General">
                  <c:v>0.69613000000000003</c:v>
                </c:pt>
                <c:pt idx="1512" formatCode="General">
                  <c:v>0.69659000000000004</c:v>
                </c:pt>
                <c:pt idx="1513" formatCode="General">
                  <c:v>0.69704999999999995</c:v>
                </c:pt>
                <c:pt idx="1514" formatCode="General">
                  <c:v>0.69750999999999996</c:v>
                </c:pt>
                <c:pt idx="1515" formatCode="General">
                  <c:v>0.69796999999999998</c:v>
                </c:pt>
                <c:pt idx="1516" formatCode="General">
                  <c:v>0.69843</c:v>
                </c:pt>
                <c:pt idx="1517" formatCode="General">
                  <c:v>0.69889999999999997</c:v>
                </c:pt>
                <c:pt idx="1518" formatCode="General">
                  <c:v>0.69935999999999998</c:v>
                </c:pt>
                <c:pt idx="1519" formatCode="General">
                  <c:v>0.69982</c:v>
                </c:pt>
                <c:pt idx="1520" formatCode="General">
                  <c:v>0.70028000000000001</c:v>
                </c:pt>
                <c:pt idx="1521" formatCode="General">
                  <c:v>0.70074000000000003</c:v>
                </c:pt>
                <c:pt idx="1522" formatCode="General">
                  <c:v>0.70120000000000005</c:v>
                </c:pt>
                <c:pt idx="1523" formatCode="General">
                  <c:v>0.70165999999999995</c:v>
                </c:pt>
                <c:pt idx="1524" formatCode="General">
                  <c:v>0.70211999999999997</c:v>
                </c:pt>
                <c:pt idx="1525" formatCode="General">
                  <c:v>0.70257999999999998</c:v>
                </c:pt>
                <c:pt idx="1526" formatCode="General">
                  <c:v>0.70304</c:v>
                </c:pt>
                <c:pt idx="1527" formatCode="General">
                  <c:v>0.70350000000000001</c:v>
                </c:pt>
                <c:pt idx="1528" formatCode="General">
                  <c:v>0.70396000000000003</c:v>
                </c:pt>
                <c:pt idx="1529" formatCode="General">
                  <c:v>0.70442000000000005</c:v>
                </c:pt>
                <c:pt idx="1530" formatCode="General">
                  <c:v>0.70487999999999995</c:v>
                </c:pt>
                <c:pt idx="1531" formatCode="General">
                  <c:v>0.70533999999999997</c:v>
                </c:pt>
                <c:pt idx="1532" formatCode="General">
                  <c:v>0.70579999999999998</c:v>
                </c:pt>
                <c:pt idx="1533" formatCode="General">
                  <c:v>0.70626</c:v>
                </c:pt>
                <c:pt idx="1534" formatCode="General">
                  <c:v>0.70672000000000001</c:v>
                </c:pt>
                <c:pt idx="1535" formatCode="General">
                  <c:v>0.70718000000000003</c:v>
                </c:pt>
                <c:pt idx="1536" formatCode="General">
                  <c:v>0.70764000000000005</c:v>
                </c:pt>
                <c:pt idx="1537" formatCode="General">
                  <c:v>0.70809999999999995</c:v>
                </c:pt>
                <c:pt idx="1538" formatCode="General">
                  <c:v>0.70855999999999997</c:v>
                </c:pt>
                <c:pt idx="1539" formatCode="General">
                  <c:v>0.70901999999999998</c:v>
                </c:pt>
                <c:pt idx="1540" formatCode="General">
                  <c:v>0.70948</c:v>
                </c:pt>
                <c:pt idx="1541" formatCode="General">
                  <c:v>0.70994000000000002</c:v>
                </c:pt>
                <c:pt idx="1542" formatCode="General">
                  <c:v>0.71040999999999999</c:v>
                </c:pt>
                <c:pt idx="1543" formatCode="General">
                  <c:v>0.71087</c:v>
                </c:pt>
                <c:pt idx="1544" formatCode="General">
                  <c:v>0.71133000000000002</c:v>
                </c:pt>
                <c:pt idx="1545" formatCode="General">
                  <c:v>0.71179000000000003</c:v>
                </c:pt>
                <c:pt idx="1546" formatCode="General">
                  <c:v>0.71225000000000005</c:v>
                </c:pt>
                <c:pt idx="1547" formatCode="General">
                  <c:v>0.71270999999999995</c:v>
                </c:pt>
                <c:pt idx="1548" formatCode="General">
                  <c:v>0.71316999999999997</c:v>
                </c:pt>
                <c:pt idx="1549" formatCode="General">
                  <c:v>0.71362999999999999</c:v>
                </c:pt>
                <c:pt idx="1550" formatCode="General">
                  <c:v>0.71409</c:v>
                </c:pt>
                <c:pt idx="1551" formatCode="General">
                  <c:v>0.71455000000000002</c:v>
                </c:pt>
                <c:pt idx="1552" formatCode="General">
                  <c:v>0.71501000000000003</c:v>
                </c:pt>
                <c:pt idx="1553" formatCode="General">
                  <c:v>0.71547000000000005</c:v>
                </c:pt>
                <c:pt idx="1554" formatCode="General">
                  <c:v>0.71592999999999996</c:v>
                </c:pt>
                <c:pt idx="1555" formatCode="General">
                  <c:v>0.71638999999999997</c:v>
                </c:pt>
                <c:pt idx="1556" formatCode="General">
                  <c:v>0.71684999999999999</c:v>
                </c:pt>
                <c:pt idx="1557" formatCode="General">
                  <c:v>0.71731</c:v>
                </c:pt>
                <c:pt idx="1558" formatCode="General">
                  <c:v>0.71777000000000002</c:v>
                </c:pt>
                <c:pt idx="1559" formatCode="General">
                  <c:v>0.71823000000000004</c:v>
                </c:pt>
                <c:pt idx="1560" formatCode="General">
                  <c:v>0.71869000000000005</c:v>
                </c:pt>
                <c:pt idx="1561" formatCode="General">
                  <c:v>0.71914999999999996</c:v>
                </c:pt>
                <c:pt idx="1562" formatCode="General">
                  <c:v>0.71960999999999997</c:v>
                </c:pt>
                <c:pt idx="1563" formatCode="General">
                  <c:v>0.72006999999999999</c:v>
                </c:pt>
                <c:pt idx="1564" formatCode="General">
                  <c:v>0.72053</c:v>
                </c:pt>
                <c:pt idx="1565" formatCode="General">
                  <c:v>0.72099000000000002</c:v>
                </c:pt>
                <c:pt idx="1566" formatCode="General">
                  <c:v>0.72145000000000004</c:v>
                </c:pt>
                <c:pt idx="1567" formatCode="General">
                  <c:v>0.72192000000000001</c:v>
                </c:pt>
                <c:pt idx="1568" formatCode="General">
                  <c:v>0.72238000000000002</c:v>
                </c:pt>
                <c:pt idx="1569" formatCode="General">
                  <c:v>0.72284000000000004</c:v>
                </c:pt>
                <c:pt idx="1570" formatCode="General">
                  <c:v>0.72330000000000005</c:v>
                </c:pt>
                <c:pt idx="1571" formatCode="General">
                  <c:v>0.72375999999999996</c:v>
                </c:pt>
                <c:pt idx="1572" formatCode="General">
                  <c:v>0.72421999999999997</c:v>
                </c:pt>
                <c:pt idx="1573" formatCode="General">
                  <c:v>0.72467999999999999</c:v>
                </c:pt>
                <c:pt idx="1574" formatCode="General">
                  <c:v>0.72514000000000001</c:v>
                </c:pt>
                <c:pt idx="1575" formatCode="General">
                  <c:v>0.72560000000000002</c:v>
                </c:pt>
                <c:pt idx="1576" formatCode="General">
                  <c:v>0.72606000000000004</c:v>
                </c:pt>
                <c:pt idx="1577" formatCode="General">
                  <c:v>0.72652000000000005</c:v>
                </c:pt>
                <c:pt idx="1578" formatCode="General">
                  <c:v>0.72697999999999996</c:v>
                </c:pt>
                <c:pt idx="1579" formatCode="General">
                  <c:v>0.72743999999999998</c:v>
                </c:pt>
                <c:pt idx="1580" formatCode="General">
                  <c:v>0.72789999999999999</c:v>
                </c:pt>
                <c:pt idx="1581" formatCode="General">
                  <c:v>0.72836000000000001</c:v>
                </c:pt>
                <c:pt idx="1582" formatCode="General">
                  <c:v>0.72882000000000002</c:v>
                </c:pt>
                <c:pt idx="1583" formatCode="General">
                  <c:v>0.72928000000000004</c:v>
                </c:pt>
                <c:pt idx="1584" formatCode="General">
                  <c:v>0.72974000000000006</c:v>
                </c:pt>
                <c:pt idx="1585" formatCode="General">
                  <c:v>0.73019999999999996</c:v>
                </c:pt>
                <c:pt idx="1586" formatCode="General">
                  <c:v>0.73065999999999998</c:v>
                </c:pt>
                <c:pt idx="1587" formatCode="General">
                  <c:v>0.73111999999999999</c:v>
                </c:pt>
                <c:pt idx="1588" formatCode="General">
                  <c:v>0.73158000000000001</c:v>
                </c:pt>
                <c:pt idx="1589" formatCode="General">
                  <c:v>0.73204000000000002</c:v>
                </c:pt>
                <c:pt idx="1590" formatCode="General">
                  <c:v>0.73250000000000004</c:v>
                </c:pt>
                <c:pt idx="1591" formatCode="General">
                  <c:v>0.73297000000000001</c:v>
                </c:pt>
                <c:pt idx="1592" formatCode="General">
                  <c:v>0.73343000000000003</c:v>
                </c:pt>
                <c:pt idx="1593" formatCode="General">
                  <c:v>0.73389000000000004</c:v>
                </c:pt>
                <c:pt idx="1594" formatCode="General">
                  <c:v>0.73434999999999995</c:v>
                </c:pt>
                <c:pt idx="1595" formatCode="General">
                  <c:v>0.73480999999999996</c:v>
                </c:pt>
                <c:pt idx="1596" formatCode="General">
                  <c:v>0.73526999999999998</c:v>
                </c:pt>
                <c:pt idx="1597" formatCode="General">
                  <c:v>0.73573</c:v>
                </c:pt>
                <c:pt idx="1598" formatCode="General">
                  <c:v>0.73619000000000001</c:v>
                </c:pt>
                <c:pt idx="1599" formatCode="General">
                  <c:v>0.73665000000000003</c:v>
                </c:pt>
                <c:pt idx="1600" formatCode="General">
                  <c:v>0.73711000000000004</c:v>
                </c:pt>
                <c:pt idx="1601" formatCode="General">
                  <c:v>0.73756999999999995</c:v>
                </c:pt>
                <c:pt idx="1602" formatCode="General">
                  <c:v>0.73802999999999996</c:v>
                </c:pt>
                <c:pt idx="1603" formatCode="General">
                  <c:v>0.73848999999999998</c:v>
                </c:pt>
                <c:pt idx="1604" formatCode="General">
                  <c:v>0.73895</c:v>
                </c:pt>
                <c:pt idx="1605" formatCode="General">
                  <c:v>0.73941000000000001</c:v>
                </c:pt>
                <c:pt idx="1606" formatCode="General">
                  <c:v>0.73987000000000003</c:v>
                </c:pt>
                <c:pt idx="1607" formatCode="General">
                  <c:v>0.74033000000000004</c:v>
                </c:pt>
                <c:pt idx="1608" formatCode="General">
                  <c:v>0.74078999999999995</c:v>
                </c:pt>
                <c:pt idx="1609" formatCode="General">
                  <c:v>0.74124999999999996</c:v>
                </c:pt>
                <c:pt idx="1610" formatCode="General">
                  <c:v>0.74170999999999998</c:v>
                </c:pt>
                <c:pt idx="1611" formatCode="General">
                  <c:v>0.74217</c:v>
                </c:pt>
                <c:pt idx="1612" formatCode="General">
                  <c:v>0.74263000000000001</c:v>
                </c:pt>
                <c:pt idx="1613" formatCode="General">
                  <c:v>0.74309000000000003</c:v>
                </c:pt>
                <c:pt idx="1614" formatCode="General">
                  <c:v>0.74355000000000004</c:v>
                </c:pt>
                <c:pt idx="1615" formatCode="General">
                  <c:v>0.74400999999999995</c:v>
                </c:pt>
                <c:pt idx="1616" formatCode="General">
                  <c:v>0.74448000000000003</c:v>
                </c:pt>
                <c:pt idx="1617" formatCode="General">
                  <c:v>0.74494000000000005</c:v>
                </c:pt>
                <c:pt idx="1618" formatCode="General">
                  <c:v>0.74539999999999995</c:v>
                </c:pt>
                <c:pt idx="1619" formatCode="General">
                  <c:v>0.74585999999999997</c:v>
                </c:pt>
                <c:pt idx="1620" formatCode="General">
                  <c:v>0.74631999999999998</c:v>
                </c:pt>
                <c:pt idx="1621" formatCode="General">
                  <c:v>0.74678</c:v>
                </c:pt>
                <c:pt idx="1622" formatCode="General">
                  <c:v>0.74724000000000002</c:v>
                </c:pt>
                <c:pt idx="1623" formatCode="General">
                  <c:v>0.74770000000000003</c:v>
                </c:pt>
                <c:pt idx="1624" formatCode="General">
                  <c:v>0.74816000000000005</c:v>
                </c:pt>
                <c:pt idx="1625" formatCode="General">
                  <c:v>0.74861999999999995</c:v>
                </c:pt>
                <c:pt idx="1626" formatCode="General">
                  <c:v>0.74907999999999997</c:v>
                </c:pt>
                <c:pt idx="1627" formatCode="General">
                  <c:v>0.74953999999999998</c:v>
                </c:pt>
                <c:pt idx="1628" formatCode="General">
                  <c:v>0.75</c:v>
                </c:pt>
                <c:pt idx="1629" formatCode="General">
                  <c:v>0.75046000000000002</c:v>
                </c:pt>
                <c:pt idx="1630" formatCode="General">
                  <c:v>0.75092000000000003</c:v>
                </c:pt>
                <c:pt idx="1631" formatCode="General">
                  <c:v>0.75138000000000005</c:v>
                </c:pt>
                <c:pt idx="1632" formatCode="General">
                  <c:v>0.75183999999999995</c:v>
                </c:pt>
                <c:pt idx="1633" formatCode="General">
                  <c:v>0.75229999999999997</c:v>
                </c:pt>
                <c:pt idx="1634" formatCode="General">
                  <c:v>0.75275999999999998</c:v>
                </c:pt>
                <c:pt idx="1635" formatCode="General">
                  <c:v>0.75322</c:v>
                </c:pt>
                <c:pt idx="1636" formatCode="General">
                  <c:v>0.75368000000000002</c:v>
                </c:pt>
                <c:pt idx="1637" formatCode="General">
                  <c:v>0.75414000000000003</c:v>
                </c:pt>
                <c:pt idx="1638" formatCode="General">
                  <c:v>0.75460000000000005</c:v>
                </c:pt>
                <c:pt idx="1639" formatCode="General">
                  <c:v>0.75505999999999995</c:v>
                </c:pt>
                <c:pt idx="1640" formatCode="General">
                  <c:v>0.75551999999999997</c:v>
                </c:pt>
                <c:pt idx="1641" formatCode="General">
                  <c:v>0.75599000000000005</c:v>
                </c:pt>
                <c:pt idx="1642" formatCode="General">
                  <c:v>0.75644999999999996</c:v>
                </c:pt>
                <c:pt idx="1643" formatCode="General">
                  <c:v>0.75690999999999997</c:v>
                </c:pt>
                <c:pt idx="1644" formatCode="General">
                  <c:v>0.75736999999999999</c:v>
                </c:pt>
                <c:pt idx="1645" formatCode="General">
                  <c:v>0.75783</c:v>
                </c:pt>
                <c:pt idx="1646" formatCode="General">
                  <c:v>0.75829000000000002</c:v>
                </c:pt>
                <c:pt idx="1647" formatCode="General">
                  <c:v>0.75875000000000004</c:v>
                </c:pt>
                <c:pt idx="1648" formatCode="General">
                  <c:v>0.75921000000000005</c:v>
                </c:pt>
                <c:pt idx="1649" formatCode="General">
                  <c:v>0.75966999999999996</c:v>
                </c:pt>
                <c:pt idx="1650" formatCode="General">
                  <c:v>0.76012999999999997</c:v>
                </c:pt>
                <c:pt idx="1651" formatCode="General">
                  <c:v>0.76058999999999999</c:v>
                </c:pt>
                <c:pt idx="1652" formatCode="General">
                  <c:v>0.76105</c:v>
                </c:pt>
                <c:pt idx="1653" formatCode="General">
                  <c:v>0.76151000000000002</c:v>
                </c:pt>
                <c:pt idx="1654" formatCode="General">
                  <c:v>0.76197000000000004</c:v>
                </c:pt>
                <c:pt idx="1655" formatCode="General">
                  <c:v>0.76243000000000005</c:v>
                </c:pt>
                <c:pt idx="1656" formatCode="General">
                  <c:v>0.76288999999999996</c:v>
                </c:pt>
                <c:pt idx="1657" formatCode="General">
                  <c:v>0.76334999999999997</c:v>
                </c:pt>
                <c:pt idx="1658" formatCode="General">
                  <c:v>0.76380999999999999</c:v>
                </c:pt>
                <c:pt idx="1659" formatCode="General">
                  <c:v>0.76427</c:v>
                </c:pt>
                <c:pt idx="1660" formatCode="General">
                  <c:v>0.76473000000000002</c:v>
                </c:pt>
                <c:pt idx="1661" formatCode="General">
                  <c:v>0.76519000000000004</c:v>
                </c:pt>
                <c:pt idx="1662" formatCode="General">
                  <c:v>0.76565000000000005</c:v>
                </c:pt>
                <c:pt idx="1663" formatCode="General">
                  <c:v>0.76610999999999996</c:v>
                </c:pt>
                <c:pt idx="1664" formatCode="General">
                  <c:v>0.76656999999999997</c:v>
                </c:pt>
                <c:pt idx="1665" formatCode="General">
                  <c:v>0.76702999999999999</c:v>
                </c:pt>
                <c:pt idx="1666" formatCode="General">
                  <c:v>0.76749999999999996</c:v>
                </c:pt>
                <c:pt idx="1667" formatCode="General">
                  <c:v>0.76795999999999998</c:v>
                </c:pt>
                <c:pt idx="1668" formatCode="General">
                  <c:v>0.76841999999999999</c:v>
                </c:pt>
                <c:pt idx="1669" formatCode="General">
                  <c:v>0.76888000000000001</c:v>
                </c:pt>
                <c:pt idx="1670" formatCode="General">
                  <c:v>0.76934000000000002</c:v>
                </c:pt>
                <c:pt idx="1671" formatCode="General">
                  <c:v>0.76980000000000004</c:v>
                </c:pt>
                <c:pt idx="1672" formatCode="General">
                  <c:v>0.77025999999999994</c:v>
                </c:pt>
                <c:pt idx="1673" formatCode="General">
                  <c:v>0.77071999999999996</c:v>
                </c:pt>
                <c:pt idx="1674" formatCode="General">
                  <c:v>0.77117999999999998</c:v>
                </c:pt>
                <c:pt idx="1675" formatCode="General">
                  <c:v>0.77163999999999999</c:v>
                </c:pt>
                <c:pt idx="1676" formatCode="General">
                  <c:v>0.77210000000000001</c:v>
                </c:pt>
                <c:pt idx="1677" formatCode="General">
                  <c:v>0.77256000000000002</c:v>
                </c:pt>
                <c:pt idx="1678" formatCode="General">
                  <c:v>0.77302000000000004</c:v>
                </c:pt>
                <c:pt idx="1679" formatCode="General">
                  <c:v>0.77347999999999995</c:v>
                </c:pt>
                <c:pt idx="1680" formatCode="General">
                  <c:v>0.77393999999999996</c:v>
                </c:pt>
                <c:pt idx="1681" formatCode="General">
                  <c:v>0.77439999999999998</c:v>
                </c:pt>
                <c:pt idx="1682" formatCode="General">
                  <c:v>0.77485999999999999</c:v>
                </c:pt>
                <c:pt idx="1683" formatCode="General">
                  <c:v>0.77532000000000001</c:v>
                </c:pt>
                <c:pt idx="1684" formatCode="General">
                  <c:v>0.77578000000000003</c:v>
                </c:pt>
                <c:pt idx="1685" formatCode="General">
                  <c:v>0.77624000000000004</c:v>
                </c:pt>
                <c:pt idx="1686" formatCode="General">
                  <c:v>0.77669999999999995</c:v>
                </c:pt>
                <c:pt idx="1687" formatCode="General">
                  <c:v>0.77715999999999996</c:v>
                </c:pt>
                <c:pt idx="1688" formatCode="General">
                  <c:v>0.77761999999999998</c:v>
                </c:pt>
                <c:pt idx="1689" formatCode="General">
                  <c:v>0.77807999999999999</c:v>
                </c:pt>
                <c:pt idx="1690" formatCode="General">
                  <c:v>0.77854999999999996</c:v>
                </c:pt>
                <c:pt idx="1691" formatCode="General">
                  <c:v>0.77900999999999998</c:v>
                </c:pt>
                <c:pt idx="1692" formatCode="General">
                  <c:v>0.77947</c:v>
                </c:pt>
                <c:pt idx="1693" formatCode="General">
                  <c:v>0.77993000000000001</c:v>
                </c:pt>
                <c:pt idx="1694" formatCode="General">
                  <c:v>0.78039000000000003</c:v>
                </c:pt>
                <c:pt idx="1695" formatCode="General">
                  <c:v>0.78085000000000004</c:v>
                </c:pt>
                <c:pt idx="1696" formatCode="General">
                  <c:v>0.78130999999999995</c:v>
                </c:pt>
                <c:pt idx="1697" formatCode="General">
                  <c:v>0.78176999999999996</c:v>
                </c:pt>
                <c:pt idx="1698" formatCode="General">
                  <c:v>0.78222999999999998</c:v>
                </c:pt>
                <c:pt idx="1699" formatCode="General">
                  <c:v>0.78269</c:v>
                </c:pt>
                <c:pt idx="1700" formatCode="General">
                  <c:v>0.78315000000000001</c:v>
                </c:pt>
                <c:pt idx="1701" formatCode="General">
                  <c:v>0.78361000000000003</c:v>
                </c:pt>
                <c:pt idx="1702" formatCode="General">
                  <c:v>0.78407000000000004</c:v>
                </c:pt>
                <c:pt idx="1703" formatCode="General">
                  <c:v>0.78452999999999995</c:v>
                </c:pt>
                <c:pt idx="1704" formatCode="General">
                  <c:v>0.78498999999999997</c:v>
                </c:pt>
                <c:pt idx="1705" formatCode="General">
                  <c:v>0.78544999999999998</c:v>
                </c:pt>
                <c:pt idx="1706" formatCode="General">
                  <c:v>0.78591</c:v>
                </c:pt>
                <c:pt idx="1707" formatCode="General">
                  <c:v>0.78637000000000001</c:v>
                </c:pt>
                <c:pt idx="1708" formatCode="General">
                  <c:v>0.78683000000000003</c:v>
                </c:pt>
                <c:pt idx="1709" formatCode="General">
                  <c:v>0.78729000000000005</c:v>
                </c:pt>
                <c:pt idx="1710" formatCode="General">
                  <c:v>0.78774999999999995</c:v>
                </c:pt>
                <c:pt idx="1711" formatCode="General">
                  <c:v>0.78820999999999997</c:v>
                </c:pt>
                <c:pt idx="1712" formatCode="General">
                  <c:v>0.78866999999999998</c:v>
                </c:pt>
                <c:pt idx="1713" formatCode="General">
                  <c:v>0.78913</c:v>
                </c:pt>
                <c:pt idx="1714" formatCode="General">
                  <c:v>0.78959000000000001</c:v>
                </c:pt>
                <c:pt idx="1715" formatCode="General">
                  <c:v>0.79005999999999998</c:v>
                </c:pt>
                <c:pt idx="1716" formatCode="General">
                  <c:v>0.79052</c:v>
                </c:pt>
                <c:pt idx="1717" formatCode="General">
                  <c:v>0.79098000000000002</c:v>
                </c:pt>
                <c:pt idx="1718" formatCode="General">
                  <c:v>0.79144000000000003</c:v>
                </c:pt>
                <c:pt idx="1719" formatCode="General">
                  <c:v>0.79190000000000005</c:v>
                </c:pt>
                <c:pt idx="1720" formatCode="General">
                  <c:v>0.79235999999999995</c:v>
                </c:pt>
                <c:pt idx="1721" formatCode="General">
                  <c:v>0.79281999999999997</c:v>
                </c:pt>
                <c:pt idx="1722" formatCode="General">
                  <c:v>0.79327999999999999</c:v>
                </c:pt>
                <c:pt idx="1723" formatCode="General">
                  <c:v>0.79374</c:v>
                </c:pt>
                <c:pt idx="1724" formatCode="General">
                  <c:v>0.79420000000000002</c:v>
                </c:pt>
                <c:pt idx="1725" formatCode="General">
                  <c:v>0.79466000000000003</c:v>
                </c:pt>
                <c:pt idx="1726" formatCode="General">
                  <c:v>0.79512000000000005</c:v>
                </c:pt>
                <c:pt idx="1727" formatCode="General">
                  <c:v>0.79557999999999995</c:v>
                </c:pt>
                <c:pt idx="1728" formatCode="General">
                  <c:v>0.79603999999999997</c:v>
                </c:pt>
                <c:pt idx="1729" formatCode="General">
                  <c:v>0.79649999999999999</c:v>
                </c:pt>
                <c:pt idx="1730" formatCode="General">
                  <c:v>0.79696</c:v>
                </c:pt>
                <c:pt idx="1731" formatCode="General">
                  <c:v>0.79742000000000002</c:v>
                </c:pt>
                <c:pt idx="1732" formatCode="General">
                  <c:v>0.79788000000000003</c:v>
                </c:pt>
                <c:pt idx="1733" formatCode="General">
                  <c:v>0.79834000000000005</c:v>
                </c:pt>
                <c:pt idx="1734" formatCode="General">
                  <c:v>0.79879999999999995</c:v>
                </c:pt>
                <c:pt idx="1735" formatCode="General">
                  <c:v>0.79925999999999997</c:v>
                </c:pt>
                <c:pt idx="1736" formatCode="General">
                  <c:v>0.79971999999999999</c:v>
                </c:pt>
                <c:pt idx="1737" formatCode="General">
                  <c:v>0.80018</c:v>
                </c:pt>
                <c:pt idx="1738" formatCode="General">
                  <c:v>0.80064000000000002</c:v>
                </c:pt>
                <c:pt idx="1739" formatCode="General">
                  <c:v>0.80110000000000003</c:v>
                </c:pt>
                <c:pt idx="1740" formatCode="General">
                  <c:v>0.80157</c:v>
                </c:pt>
                <c:pt idx="1741" formatCode="General">
                  <c:v>0.80203000000000002</c:v>
                </c:pt>
                <c:pt idx="1742" formatCode="General">
                  <c:v>0.80249000000000004</c:v>
                </c:pt>
                <c:pt idx="1743" formatCode="General">
                  <c:v>0.80295000000000005</c:v>
                </c:pt>
                <c:pt idx="1744" formatCode="General">
                  <c:v>0.80340999999999996</c:v>
                </c:pt>
                <c:pt idx="1745" formatCode="General">
                  <c:v>0.80386999999999997</c:v>
                </c:pt>
                <c:pt idx="1746" formatCode="General">
                  <c:v>0.80432999999999999</c:v>
                </c:pt>
                <c:pt idx="1747" formatCode="General">
                  <c:v>0.80479000000000001</c:v>
                </c:pt>
                <c:pt idx="1748" formatCode="General">
                  <c:v>0.80525000000000002</c:v>
                </c:pt>
                <c:pt idx="1749" formatCode="General">
                  <c:v>0.80571000000000004</c:v>
                </c:pt>
                <c:pt idx="1750" formatCode="General">
                  <c:v>0.80617000000000005</c:v>
                </c:pt>
                <c:pt idx="1751" formatCode="General">
                  <c:v>0.80662999999999996</c:v>
                </c:pt>
                <c:pt idx="1752" formatCode="General">
                  <c:v>0.80708999999999997</c:v>
                </c:pt>
                <c:pt idx="1753" formatCode="General">
                  <c:v>0.80754999999999999</c:v>
                </c:pt>
                <c:pt idx="1754" formatCode="General">
                  <c:v>0.80801000000000001</c:v>
                </c:pt>
                <c:pt idx="1755" formatCode="General">
                  <c:v>0.80847000000000002</c:v>
                </c:pt>
                <c:pt idx="1756" formatCode="General">
                  <c:v>0.80893000000000004</c:v>
                </c:pt>
                <c:pt idx="1757" formatCode="General">
                  <c:v>0.80939000000000005</c:v>
                </c:pt>
                <c:pt idx="1758" formatCode="General">
                  <c:v>0.80984999999999996</c:v>
                </c:pt>
                <c:pt idx="1759" formatCode="General">
                  <c:v>0.81030999999999997</c:v>
                </c:pt>
                <c:pt idx="1760" formatCode="General">
                  <c:v>0.81076999999999999</c:v>
                </c:pt>
                <c:pt idx="1761" formatCode="General">
                  <c:v>0.81123000000000001</c:v>
                </c:pt>
                <c:pt idx="1762" formatCode="General">
                  <c:v>0.81169000000000002</c:v>
                </c:pt>
                <c:pt idx="1763" formatCode="General">
                  <c:v>0.81215000000000004</c:v>
                </c:pt>
                <c:pt idx="1764" formatCode="General">
                  <c:v>0.81262000000000001</c:v>
                </c:pt>
                <c:pt idx="1765" formatCode="General">
                  <c:v>0.81308000000000002</c:v>
                </c:pt>
                <c:pt idx="1766" formatCode="General">
                  <c:v>0.81354000000000004</c:v>
                </c:pt>
                <c:pt idx="1767" formatCode="General">
                  <c:v>0.81399999999999995</c:v>
                </c:pt>
                <c:pt idx="1768" formatCode="General">
                  <c:v>0.81445999999999996</c:v>
                </c:pt>
                <c:pt idx="1769" formatCode="General">
                  <c:v>0.81491999999999998</c:v>
                </c:pt>
                <c:pt idx="1770" formatCode="General">
                  <c:v>0.81537999999999999</c:v>
                </c:pt>
                <c:pt idx="1771" formatCode="General">
                  <c:v>0.81584000000000001</c:v>
                </c:pt>
                <c:pt idx="1772" formatCode="General">
                  <c:v>0.81630000000000003</c:v>
                </c:pt>
                <c:pt idx="1773" formatCode="General">
                  <c:v>0.81676000000000004</c:v>
                </c:pt>
                <c:pt idx="1774" formatCode="General">
                  <c:v>0.81721999999999995</c:v>
                </c:pt>
                <c:pt idx="1775" formatCode="General">
                  <c:v>0.81767999999999996</c:v>
                </c:pt>
                <c:pt idx="1776" formatCode="General">
                  <c:v>0.81813999999999998</c:v>
                </c:pt>
                <c:pt idx="1777" formatCode="General">
                  <c:v>0.81859999999999999</c:v>
                </c:pt>
                <c:pt idx="1778" formatCode="General">
                  <c:v>0.81906000000000001</c:v>
                </c:pt>
                <c:pt idx="1779" formatCode="General">
                  <c:v>0.81952000000000003</c:v>
                </c:pt>
                <c:pt idx="1780" formatCode="General">
                  <c:v>0.81998000000000004</c:v>
                </c:pt>
                <c:pt idx="1781" formatCode="General">
                  <c:v>0.82043999999999995</c:v>
                </c:pt>
                <c:pt idx="1782" formatCode="General">
                  <c:v>0.82089999999999996</c:v>
                </c:pt>
                <c:pt idx="1783" formatCode="General">
                  <c:v>0.82135999999999998</c:v>
                </c:pt>
                <c:pt idx="1784" formatCode="General">
                  <c:v>0.82181999999999999</c:v>
                </c:pt>
                <c:pt idx="1785" formatCode="General">
                  <c:v>0.82228000000000001</c:v>
                </c:pt>
                <c:pt idx="1786" formatCode="General">
                  <c:v>0.82274000000000003</c:v>
                </c:pt>
                <c:pt idx="1787" formatCode="General">
                  <c:v>0.82320000000000004</c:v>
                </c:pt>
                <c:pt idx="1788" formatCode="General">
                  <c:v>0.82365999999999995</c:v>
                </c:pt>
                <c:pt idx="1789" formatCode="General">
                  <c:v>0.82413000000000003</c:v>
                </c:pt>
                <c:pt idx="1790" formatCode="General">
                  <c:v>0.82459000000000005</c:v>
                </c:pt>
                <c:pt idx="1791" formatCode="General">
                  <c:v>0.82504999999999995</c:v>
                </c:pt>
                <c:pt idx="1792" formatCode="General">
                  <c:v>0.82550999999999997</c:v>
                </c:pt>
                <c:pt idx="1793" formatCode="General">
                  <c:v>0.82596999999999998</c:v>
                </c:pt>
                <c:pt idx="1794" formatCode="General">
                  <c:v>0.82643</c:v>
                </c:pt>
                <c:pt idx="1795" formatCode="General">
                  <c:v>0.82689000000000001</c:v>
                </c:pt>
                <c:pt idx="1796" formatCode="General">
                  <c:v>0.82735000000000003</c:v>
                </c:pt>
                <c:pt idx="1797" formatCode="General">
                  <c:v>0.82781000000000005</c:v>
                </c:pt>
                <c:pt idx="1798" formatCode="General">
                  <c:v>0.82826999999999995</c:v>
                </c:pt>
                <c:pt idx="1799" formatCode="General">
                  <c:v>0.82872999999999997</c:v>
                </c:pt>
                <c:pt idx="1800" formatCode="General">
                  <c:v>0.82918999999999998</c:v>
                </c:pt>
                <c:pt idx="1801" formatCode="General">
                  <c:v>0.82965</c:v>
                </c:pt>
                <c:pt idx="1802" formatCode="General">
                  <c:v>0.83011000000000001</c:v>
                </c:pt>
                <c:pt idx="1803" formatCode="General">
                  <c:v>0.83057000000000003</c:v>
                </c:pt>
                <c:pt idx="1804" formatCode="General">
                  <c:v>0.83103000000000005</c:v>
                </c:pt>
                <c:pt idx="1805" formatCode="General">
                  <c:v>0.83148999999999995</c:v>
                </c:pt>
                <c:pt idx="1806" formatCode="General">
                  <c:v>0.83194999999999997</c:v>
                </c:pt>
                <c:pt idx="1807" formatCode="General">
                  <c:v>0.83240999999999998</c:v>
                </c:pt>
                <c:pt idx="1808" formatCode="General">
                  <c:v>0.83287</c:v>
                </c:pt>
                <c:pt idx="1809" formatCode="General">
                  <c:v>0.83333000000000002</c:v>
                </c:pt>
                <c:pt idx="1810" formatCode="General">
                  <c:v>0.83379000000000003</c:v>
                </c:pt>
                <c:pt idx="1811" formatCode="General">
                  <c:v>0.83425000000000005</c:v>
                </c:pt>
                <c:pt idx="1812" formatCode="General">
                  <c:v>0.83470999999999995</c:v>
                </c:pt>
                <c:pt idx="1813" formatCode="General">
                  <c:v>0.83516999999999997</c:v>
                </c:pt>
                <c:pt idx="1814" formatCode="General">
                  <c:v>0.83564000000000005</c:v>
                </c:pt>
                <c:pt idx="1815" formatCode="General">
                  <c:v>0.83609999999999995</c:v>
                </c:pt>
                <c:pt idx="1816" formatCode="General">
                  <c:v>0.83655999999999997</c:v>
                </c:pt>
                <c:pt idx="1817" formatCode="General">
                  <c:v>0.83701999999999999</c:v>
                </c:pt>
                <c:pt idx="1818" formatCode="General">
                  <c:v>0.83748</c:v>
                </c:pt>
                <c:pt idx="1819" formatCode="General">
                  <c:v>0.83794000000000002</c:v>
                </c:pt>
                <c:pt idx="1820" formatCode="General">
                  <c:v>0.83840000000000003</c:v>
                </c:pt>
                <c:pt idx="1821" formatCode="General">
                  <c:v>0.83886000000000005</c:v>
                </c:pt>
                <c:pt idx="1822" formatCode="General">
                  <c:v>0.83931999999999995</c:v>
                </c:pt>
                <c:pt idx="1823" formatCode="General">
                  <c:v>0.83977999999999997</c:v>
                </c:pt>
                <c:pt idx="1824" formatCode="General">
                  <c:v>0.84023999999999999</c:v>
                </c:pt>
                <c:pt idx="1825" formatCode="General">
                  <c:v>0.8407</c:v>
                </c:pt>
                <c:pt idx="1826" formatCode="General">
                  <c:v>0.84116000000000002</c:v>
                </c:pt>
                <c:pt idx="1827" formatCode="General">
                  <c:v>0.84162000000000003</c:v>
                </c:pt>
                <c:pt idx="1828" formatCode="General">
                  <c:v>0.84208000000000005</c:v>
                </c:pt>
                <c:pt idx="1829" formatCode="General">
                  <c:v>0.84253999999999996</c:v>
                </c:pt>
                <c:pt idx="1830" formatCode="General">
                  <c:v>0.84299999999999997</c:v>
                </c:pt>
                <c:pt idx="1831" formatCode="General">
                  <c:v>0.84345999999999999</c:v>
                </c:pt>
                <c:pt idx="1832" formatCode="General">
                  <c:v>0.84392</c:v>
                </c:pt>
                <c:pt idx="1833" formatCode="General">
                  <c:v>0.84438000000000002</c:v>
                </c:pt>
                <c:pt idx="1834" formatCode="General">
                  <c:v>0.84484000000000004</c:v>
                </c:pt>
                <c:pt idx="1835" formatCode="General">
                  <c:v>0.84530000000000005</c:v>
                </c:pt>
                <c:pt idx="1836" formatCode="General">
                  <c:v>0.84575999999999996</c:v>
                </c:pt>
                <c:pt idx="1837" formatCode="General">
                  <c:v>0.84621999999999997</c:v>
                </c:pt>
                <c:pt idx="1838" formatCode="General">
                  <c:v>0.84669000000000005</c:v>
                </c:pt>
                <c:pt idx="1839" formatCode="General">
                  <c:v>0.84714999999999996</c:v>
                </c:pt>
                <c:pt idx="1840" formatCode="General">
                  <c:v>0.84760999999999997</c:v>
                </c:pt>
                <c:pt idx="1841" formatCode="General">
                  <c:v>0.84806999999999999</c:v>
                </c:pt>
                <c:pt idx="1842" formatCode="General">
                  <c:v>0.84853000000000001</c:v>
                </c:pt>
                <c:pt idx="1843" formatCode="General">
                  <c:v>0.84899000000000002</c:v>
                </c:pt>
                <c:pt idx="1844" formatCode="General">
                  <c:v>0.84945000000000004</c:v>
                </c:pt>
                <c:pt idx="1845" formatCode="General">
                  <c:v>0.84991000000000005</c:v>
                </c:pt>
                <c:pt idx="1846" formatCode="General">
                  <c:v>0.85036999999999996</c:v>
                </c:pt>
                <c:pt idx="1847" formatCode="General">
                  <c:v>0.85082999999999998</c:v>
                </c:pt>
                <c:pt idx="1848" formatCode="General">
                  <c:v>0.85128999999999999</c:v>
                </c:pt>
                <c:pt idx="1849" formatCode="General">
                  <c:v>0.85175000000000001</c:v>
                </c:pt>
                <c:pt idx="1850" formatCode="General">
                  <c:v>0.85221000000000002</c:v>
                </c:pt>
                <c:pt idx="1851" formatCode="General">
                  <c:v>0.85267000000000004</c:v>
                </c:pt>
                <c:pt idx="1852" formatCode="General">
                  <c:v>0.85313000000000005</c:v>
                </c:pt>
                <c:pt idx="1853" formatCode="General">
                  <c:v>0.85358999999999996</c:v>
                </c:pt>
                <c:pt idx="1854" formatCode="General">
                  <c:v>0.85404999999999998</c:v>
                </c:pt>
                <c:pt idx="1855" formatCode="General">
                  <c:v>0.85450999999999999</c:v>
                </c:pt>
                <c:pt idx="1856" formatCode="General">
                  <c:v>0.85497000000000001</c:v>
                </c:pt>
                <c:pt idx="1857" formatCode="General">
                  <c:v>0.85543000000000002</c:v>
                </c:pt>
                <c:pt idx="1858" formatCode="General">
                  <c:v>0.85589000000000004</c:v>
                </c:pt>
                <c:pt idx="1859" formatCode="General">
                  <c:v>0.85634999999999994</c:v>
                </c:pt>
                <c:pt idx="1860" formatCode="General">
                  <c:v>0.85680999999999996</c:v>
                </c:pt>
                <c:pt idx="1861" formatCode="General">
                  <c:v>0.85726999999999998</c:v>
                </c:pt>
                <c:pt idx="1862" formatCode="General">
                  <c:v>0.85772999999999999</c:v>
                </c:pt>
                <c:pt idx="1863" formatCode="General">
                  <c:v>0.85819999999999996</c:v>
                </c:pt>
                <c:pt idx="1864" formatCode="General">
                  <c:v>0.85865999999999998</c:v>
                </c:pt>
                <c:pt idx="1865" formatCode="General">
                  <c:v>0.85911999999999999</c:v>
                </c:pt>
                <c:pt idx="1866" formatCode="General">
                  <c:v>0.85958000000000001</c:v>
                </c:pt>
                <c:pt idx="1867" formatCode="General">
                  <c:v>0.86004000000000003</c:v>
                </c:pt>
                <c:pt idx="1868" formatCode="General">
                  <c:v>0.86050000000000004</c:v>
                </c:pt>
                <c:pt idx="1869" formatCode="General">
                  <c:v>0.86095999999999995</c:v>
                </c:pt>
                <c:pt idx="1870" formatCode="General">
                  <c:v>0.86141999999999996</c:v>
                </c:pt>
                <c:pt idx="1871" formatCode="General">
                  <c:v>0.86187999999999998</c:v>
                </c:pt>
                <c:pt idx="1872" formatCode="General">
                  <c:v>0.86234</c:v>
                </c:pt>
                <c:pt idx="1873" formatCode="General">
                  <c:v>0.86280000000000001</c:v>
                </c:pt>
                <c:pt idx="1874" formatCode="General">
                  <c:v>0.86326000000000003</c:v>
                </c:pt>
                <c:pt idx="1875" formatCode="General">
                  <c:v>0.86372000000000004</c:v>
                </c:pt>
                <c:pt idx="1876" formatCode="General">
                  <c:v>0.86417999999999995</c:v>
                </c:pt>
                <c:pt idx="1877" formatCode="General">
                  <c:v>0.86463999999999996</c:v>
                </c:pt>
                <c:pt idx="1878" formatCode="General">
                  <c:v>0.86509999999999998</c:v>
                </c:pt>
                <c:pt idx="1879" formatCode="General">
                  <c:v>0.86556</c:v>
                </c:pt>
                <c:pt idx="1880" formatCode="General">
                  <c:v>0.86602000000000001</c:v>
                </c:pt>
                <c:pt idx="1881" formatCode="General">
                  <c:v>0.86648000000000003</c:v>
                </c:pt>
                <c:pt idx="1882" formatCode="General">
                  <c:v>0.86694000000000004</c:v>
                </c:pt>
                <c:pt idx="1883" formatCode="General">
                  <c:v>0.86739999999999995</c:v>
                </c:pt>
                <c:pt idx="1884" formatCode="General">
                  <c:v>0.86785999999999996</c:v>
                </c:pt>
                <c:pt idx="1885" formatCode="General">
                  <c:v>0.86831999999999998</c:v>
                </c:pt>
                <c:pt idx="1886" formatCode="General">
                  <c:v>0.86878</c:v>
                </c:pt>
                <c:pt idx="1887" formatCode="General">
                  <c:v>0.86924000000000001</c:v>
                </c:pt>
                <c:pt idx="1888" formatCode="General">
                  <c:v>0.86970999999999998</c:v>
                </c:pt>
                <c:pt idx="1889" formatCode="General">
                  <c:v>0.87017</c:v>
                </c:pt>
                <c:pt idx="1890" formatCode="General">
                  <c:v>0.87063000000000001</c:v>
                </c:pt>
                <c:pt idx="1891" formatCode="General">
                  <c:v>0.87109000000000003</c:v>
                </c:pt>
                <c:pt idx="1892" formatCode="General">
                  <c:v>0.87155000000000005</c:v>
                </c:pt>
                <c:pt idx="1893" formatCode="General">
                  <c:v>0.87200999999999995</c:v>
                </c:pt>
                <c:pt idx="1894" formatCode="General">
                  <c:v>0.87246999999999997</c:v>
                </c:pt>
                <c:pt idx="1895" formatCode="General">
                  <c:v>0.87292999999999998</c:v>
                </c:pt>
                <c:pt idx="1896" formatCode="General">
                  <c:v>0.87339</c:v>
                </c:pt>
                <c:pt idx="1897" formatCode="General">
                  <c:v>0.87385000000000002</c:v>
                </c:pt>
                <c:pt idx="1898" formatCode="General">
                  <c:v>0.87431000000000003</c:v>
                </c:pt>
                <c:pt idx="1899" formatCode="General">
                  <c:v>0.87477000000000005</c:v>
                </c:pt>
                <c:pt idx="1900" formatCode="General">
                  <c:v>0.87522999999999995</c:v>
                </c:pt>
                <c:pt idx="1901" formatCode="General">
                  <c:v>0.87568999999999997</c:v>
                </c:pt>
                <c:pt idx="1902" formatCode="General">
                  <c:v>0.87614999999999998</c:v>
                </c:pt>
                <c:pt idx="1903" formatCode="General">
                  <c:v>0.87661</c:v>
                </c:pt>
                <c:pt idx="1904" formatCode="General">
                  <c:v>0.87707000000000002</c:v>
                </c:pt>
                <c:pt idx="1905" formatCode="General">
                  <c:v>0.87753000000000003</c:v>
                </c:pt>
                <c:pt idx="1906" formatCode="General">
                  <c:v>0.87799000000000005</c:v>
                </c:pt>
                <c:pt idx="1907" formatCode="General">
                  <c:v>0.87844999999999995</c:v>
                </c:pt>
                <c:pt idx="1908" formatCode="General">
                  <c:v>0.87890999999999997</c:v>
                </c:pt>
                <c:pt idx="1909" formatCode="General">
                  <c:v>0.87936999999999999</c:v>
                </c:pt>
                <c:pt idx="1910" formatCode="General">
                  <c:v>0.87983</c:v>
                </c:pt>
                <c:pt idx="1911" formatCode="General">
                  <c:v>0.88029000000000002</c:v>
                </c:pt>
                <c:pt idx="1912" formatCode="General">
                  <c:v>0.88075999999999999</c:v>
                </c:pt>
                <c:pt idx="1913" formatCode="General">
                  <c:v>0.88122</c:v>
                </c:pt>
                <c:pt idx="1914" formatCode="General">
                  <c:v>0.88168000000000002</c:v>
                </c:pt>
                <c:pt idx="1915" formatCode="General">
                  <c:v>0.88214000000000004</c:v>
                </c:pt>
                <c:pt idx="1916" formatCode="General">
                  <c:v>0.88260000000000005</c:v>
                </c:pt>
                <c:pt idx="1917" formatCode="General">
                  <c:v>0.88305999999999996</c:v>
                </c:pt>
                <c:pt idx="1918" formatCode="General">
                  <c:v>0.88351999999999997</c:v>
                </c:pt>
                <c:pt idx="1919" formatCode="General">
                  <c:v>0.88397999999999999</c:v>
                </c:pt>
                <c:pt idx="1920" formatCode="General">
                  <c:v>0.88444</c:v>
                </c:pt>
                <c:pt idx="1921" formatCode="General">
                  <c:v>0.88490000000000002</c:v>
                </c:pt>
                <c:pt idx="1922" formatCode="General">
                  <c:v>0.88536000000000004</c:v>
                </c:pt>
                <c:pt idx="1923" formatCode="General">
                  <c:v>0.88582000000000005</c:v>
                </c:pt>
                <c:pt idx="1924" formatCode="General">
                  <c:v>0.88627999999999996</c:v>
                </c:pt>
                <c:pt idx="1925" formatCode="General">
                  <c:v>0.88673999999999997</c:v>
                </c:pt>
                <c:pt idx="1926" formatCode="General">
                  <c:v>0.88719999999999999</c:v>
                </c:pt>
                <c:pt idx="1927" formatCode="General">
                  <c:v>0.88766</c:v>
                </c:pt>
                <c:pt idx="1928" formatCode="General">
                  <c:v>0.88812000000000002</c:v>
                </c:pt>
                <c:pt idx="1929" formatCode="General">
                  <c:v>0.88858000000000004</c:v>
                </c:pt>
                <c:pt idx="1930" formatCode="General">
                  <c:v>0.88904000000000005</c:v>
                </c:pt>
                <c:pt idx="1931" formatCode="General">
                  <c:v>0.88949999999999996</c:v>
                </c:pt>
                <c:pt idx="1932" formatCode="General">
                  <c:v>0.88995999999999997</c:v>
                </c:pt>
                <c:pt idx="1933" formatCode="General">
                  <c:v>0.89041999999999999</c:v>
                </c:pt>
                <c:pt idx="1934" formatCode="General">
                  <c:v>0.89088000000000001</c:v>
                </c:pt>
                <c:pt idx="1935" formatCode="General">
                  <c:v>0.89134000000000002</c:v>
                </c:pt>
                <c:pt idx="1936" formatCode="General">
                  <c:v>0.89180000000000004</c:v>
                </c:pt>
                <c:pt idx="1937" formatCode="General">
                  <c:v>0.89227000000000001</c:v>
                </c:pt>
                <c:pt idx="1938" formatCode="General">
                  <c:v>0.89273000000000002</c:v>
                </c:pt>
                <c:pt idx="1939" formatCode="General">
                  <c:v>0.89319000000000004</c:v>
                </c:pt>
                <c:pt idx="1940" formatCode="General">
                  <c:v>0.89365000000000006</c:v>
                </c:pt>
                <c:pt idx="1941" formatCode="General">
                  <c:v>0.89410999999999996</c:v>
                </c:pt>
                <c:pt idx="1942" formatCode="General">
                  <c:v>0.89456999999999998</c:v>
                </c:pt>
                <c:pt idx="1943" formatCode="General">
                  <c:v>0.89502999999999999</c:v>
                </c:pt>
                <c:pt idx="1944" formatCode="General">
                  <c:v>0.89549000000000001</c:v>
                </c:pt>
                <c:pt idx="1945" formatCode="General">
                  <c:v>0.89595000000000002</c:v>
                </c:pt>
                <c:pt idx="1946" formatCode="General">
                  <c:v>0.89641000000000004</c:v>
                </c:pt>
                <c:pt idx="1947" formatCode="General">
                  <c:v>0.89686999999999995</c:v>
                </c:pt>
                <c:pt idx="1948" formatCode="General">
                  <c:v>0.89732999999999996</c:v>
                </c:pt>
                <c:pt idx="1949" formatCode="General">
                  <c:v>0.89778999999999998</c:v>
                </c:pt>
                <c:pt idx="1950" formatCode="General">
                  <c:v>0.89824999999999999</c:v>
                </c:pt>
                <c:pt idx="1951" formatCode="General">
                  <c:v>0.89871000000000001</c:v>
                </c:pt>
                <c:pt idx="1952" formatCode="General">
                  <c:v>0.89917000000000002</c:v>
                </c:pt>
                <c:pt idx="1953" formatCode="General">
                  <c:v>0.89963000000000004</c:v>
                </c:pt>
                <c:pt idx="1954" formatCode="General">
                  <c:v>0.90008999999999995</c:v>
                </c:pt>
                <c:pt idx="1955" formatCode="General">
                  <c:v>0.90054999999999996</c:v>
                </c:pt>
                <c:pt idx="1956" formatCode="General">
                  <c:v>0.90100999999999998</c:v>
                </c:pt>
                <c:pt idx="1957" formatCode="General">
                  <c:v>0.90146999999999999</c:v>
                </c:pt>
                <c:pt idx="1958" formatCode="General">
                  <c:v>0.90193000000000001</c:v>
                </c:pt>
                <c:pt idx="1959" formatCode="General">
                  <c:v>0.90239000000000003</c:v>
                </c:pt>
                <c:pt idx="1960" formatCode="General">
                  <c:v>0.90285000000000004</c:v>
                </c:pt>
                <c:pt idx="1961" formatCode="General">
                  <c:v>0.90330999999999995</c:v>
                </c:pt>
                <c:pt idx="1962" formatCode="General">
                  <c:v>0.90378000000000003</c:v>
                </c:pt>
                <c:pt idx="1963" formatCode="General">
                  <c:v>0.90424000000000004</c:v>
                </c:pt>
                <c:pt idx="1964" formatCode="General">
                  <c:v>0.90469999999999995</c:v>
                </c:pt>
                <c:pt idx="1965" formatCode="General">
                  <c:v>0.90515999999999996</c:v>
                </c:pt>
                <c:pt idx="1966" formatCode="General">
                  <c:v>0.90561999999999998</c:v>
                </c:pt>
                <c:pt idx="1967" formatCode="General">
                  <c:v>0.90608</c:v>
                </c:pt>
                <c:pt idx="1968" formatCode="General">
                  <c:v>0.90654000000000001</c:v>
                </c:pt>
                <c:pt idx="1969" formatCode="General">
                  <c:v>0.90700000000000003</c:v>
                </c:pt>
                <c:pt idx="1970" formatCode="General">
                  <c:v>0.90746000000000004</c:v>
                </c:pt>
                <c:pt idx="1971" formatCode="General">
                  <c:v>0.90791999999999995</c:v>
                </c:pt>
                <c:pt idx="1972" formatCode="General">
                  <c:v>0.90837999999999997</c:v>
                </c:pt>
                <c:pt idx="1973" formatCode="General">
                  <c:v>0.90883999999999998</c:v>
                </c:pt>
                <c:pt idx="1974" formatCode="General">
                  <c:v>0.9093</c:v>
                </c:pt>
                <c:pt idx="1975" formatCode="General">
                  <c:v>0.90976000000000001</c:v>
                </c:pt>
                <c:pt idx="1976" formatCode="General">
                  <c:v>0.91022000000000003</c:v>
                </c:pt>
                <c:pt idx="1977" formatCode="General">
                  <c:v>0.91068000000000005</c:v>
                </c:pt>
                <c:pt idx="1978" formatCode="General">
                  <c:v>0.91113999999999995</c:v>
                </c:pt>
                <c:pt idx="1979" formatCode="General">
                  <c:v>0.91159999999999997</c:v>
                </c:pt>
                <c:pt idx="1980" formatCode="General">
                  <c:v>0.91205999999999998</c:v>
                </c:pt>
                <c:pt idx="1981" formatCode="General">
                  <c:v>0.91252</c:v>
                </c:pt>
                <c:pt idx="1982" formatCode="General">
                  <c:v>0.91298000000000001</c:v>
                </c:pt>
                <c:pt idx="1983" formatCode="General">
                  <c:v>0.91344000000000003</c:v>
                </c:pt>
                <c:pt idx="1984" formatCode="General">
                  <c:v>0.91390000000000005</c:v>
                </c:pt>
                <c:pt idx="1985" formatCode="General">
                  <c:v>0.91435999999999995</c:v>
                </c:pt>
                <c:pt idx="1986" formatCode="General">
                  <c:v>0.91483000000000003</c:v>
                </c:pt>
                <c:pt idx="1987" formatCode="General">
                  <c:v>0.91529000000000005</c:v>
                </c:pt>
                <c:pt idx="1988" formatCode="General">
                  <c:v>0.91574999999999995</c:v>
                </c:pt>
                <c:pt idx="1989" formatCode="General">
                  <c:v>0.91620999999999997</c:v>
                </c:pt>
                <c:pt idx="1990" formatCode="General">
                  <c:v>0.91666999999999998</c:v>
                </c:pt>
                <c:pt idx="1991" formatCode="General">
                  <c:v>0.91713</c:v>
                </c:pt>
                <c:pt idx="1992" formatCode="General">
                  <c:v>0.91759000000000002</c:v>
                </c:pt>
                <c:pt idx="1993" formatCode="General">
                  <c:v>0.91805000000000003</c:v>
                </c:pt>
                <c:pt idx="1994" formatCode="General">
                  <c:v>0.91851000000000005</c:v>
                </c:pt>
                <c:pt idx="1995" formatCode="General">
                  <c:v>0.91896999999999995</c:v>
                </c:pt>
                <c:pt idx="1996" formatCode="General">
                  <c:v>0.91942999999999997</c:v>
                </c:pt>
                <c:pt idx="1997" formatCode="General">
                  <c:v>0.91988999999999999</c:v>
                </c:pt>
                <c:pt idx="1998" formatCode="General">
                  <c:v>0.92035</c:v>
                </c:pt>
                <c:pt idx="1999" formatCode="General">
                  <c:v>0.92081000000000002</c:v>
                </c:pt>
                <c:pt idx="2000" formatCode="General">
                  <c:v>0.92127000000000003</c:v>
                </c:pt>
                <c:pt idx="2001" formatCode="General">
                  <c:v>0.92173000000000005</c:v>
                </c:pt>
                <c:pt idx="2002" formatCode="General">
                  <c:v>0.92218999999999995</c:v>
                </c:pt>
                <c:pt idx="2003" formatCode="General">
                  <c:v>0.92264999999999997</c:v>
                </c:pt>
                <c:pt idx="2004" formatCode="General">
                  <c:v>0.92310999999999999</c:v>
                </c:pt>
                <c:pt idx="2005" formatCode="General">
                  <c:v>0.92357</c:v>
                </c:pt>
                <c:pt idx="2006" formatCode="General">
                  <c:v>0.92403000000000002</c:v>
                </c:pt>
                <c:pt idx="2007" formatCode="General">
                  <c:v>0.92449000000000003</c:v>
                </c:pt>
                <c:pt idx="2008" formatCode="General">
                  <c:v>0.92495000000000005</c:v>
                </c:pt>
                <c:pt idx="2009" formatCode="General">
                  <c:v>0.92540999999999995</c:v>
                </c:pt>
                <c:pt idx="2010" formatCode="General">
                  <c:v>0.92586999999999997</c:v>
                </c:pt>
                <c:pt idx="2011" formatCode="General">
                  <c:v>0.92634000000000005</c:v>
                </c:pt>
                <c:pt idx="2012" formatCode="General">
                  <c:v>0.92679999999999996</c:v>
                </c:pt>
                <c:pt idx="2013" formatCode="General">
                  <c:v>0.92725999999999997</c:v>
                </c:pt>
                <c:pt idx="2014" formatCode="General">
                  <c:v>0.92771999999999999</c:v>
                </c:pt>
                <c:pt idx="2015" formatCode="General">
                  <c:v>0.92818000000000001</c:v>
                </c:pt>
                <c:pt idx="2016" formatCode="General">
                  <c:v>0.92864000000000002</c:v>
                </c:pt>
                <c:pt idx="2017" formatCode="General">
                  <c:v>0.92910000000000004</c:v>
                </c:pt>
                <c:pt idx="2018" formatCode="General">
                  <c:v>0.92956000000000005</c:v>
                </c:pt>
                <c:pt idx="2019" formatCode="General">
                  <c:v>0.93001999999999996</c:v>
                </c:pt>
                <c:pt idx="2020" formatCode="General">
                  <c:v>0.93047999999999997</c:v>
                </c:pt>
                <c:pt idx="2021" formatCode="General">
                  <c:v>0.93093999999999999</c:v>
                </c:pt>
                <c:pt idx="2022" formatCode="General">
                  <c:v>0.93140000000000001</c:v>
                </c:pt>
                <c:pt idx="2023" formatCode="General">
                  <c:v>0.93186000000000002</c:v>
                </c:pt>
                <c:pt idx="2024" formatCode="General">
                  <c:v>0.93232000000000004</c:v>
                </c:pt>
                <c:pt idx="2025" formatCode="General">
                  <c:v>0.93278000000000005</c:v>
                </c:pt>
                <c:pt idx="2026" formatCode="General">
                  <c:v>0.93323999999999996</c:v>
                </c:pt>
                <c:pt idx="2027" formatCode="General">
                  <c:v>0.93369999999999997</c:v>
                </c:pt>
                <c:pt idx="2028" formatCode="General">
                  <c:v>0.93415999999999999</c:v>
                </c:pt>
                <c:pt idx="2029" formatCode="General">
                  <c:v>0.93462000000000001</c:v>
                </c:pt>
                <c:pt idx="2030" formatCode="General">
                  <c:v>0.93508000000000002</c:v>
                </c:pt>
                <c:pt idx="2031" formatCode="General">
                  <c:v>0.93554000000000004</c:v>
                </c:pt>
                <c:pt idx="2032" formatCode="General">
                  <c:v>0.93600000000000005</c:v>
                </c:pt>
                <c:pt idx="2033" formatCode="General">
                  <c:v>0.93645999999999996</c:v>
                </c:pt>
                <c:pt idx="2034" formatCode="General">
                  <c:v>0.93691999999999998</c:v>
                </c:pt>
                <c:pt idx="2035" formatCode="General">
                  <c:v>0.93737999999999999</c:v>
                </c:pt>
                <c:pt idx="2036" formatCode="General">
                  <c:v>0.93784999999999996</c:v>
                </c:pt>
                <c:pt idx="2037" formatCode="General">
                  <c:v>0.93830999999999998</c:v>
                </c:pt>
                <c:pt idx="2038" formatCode="General">
                  <c:v>0.93876999999999999</c:v>
                </c:pt>
                <c:pt idx="2039" formatCode="General">
                  <c:v>0.93923000000000001</c:v>
                </c:pt>
                <c:pt idx="2040" formatCode="General">
                  <c:v>0.93969000000000003</c:v>
                </c:pt>
                <c:pt idx="2041" formatCode="General">
                  <c:v>0.94015000000000004</c:v>
                </c:pt>
                <c:pt idx="2042" formatCode="General">
                  <c:v>0.94060999999999995</c:v>
                </c:pt>
                <c:pt idx="2043" formatCode="General">
                  <c:v>0.94106999999999996</c:v>
                </c:pt>
                <c:pt idx="2044" formatCode="General">
                  <c:v>0.94152999999999998</c:v>
                </c:pt>
                <c:pt idx="2045" formatCode="General">
                  <c:v>0.94198999999999999</c:v>
                </c:pt>
                <c:pt idx="2046" formatCode="General">
                  <c:v>0.94245000000000001</c:v>
                </c:pt>
                <c:pt idx="2047" formatCode="General">
                  <c:v>0.94291000000000003</c:v>
                </c:pt>
                <c:pt idx="2048" formatCode="General">
                  <c:v>0.94337000000000004</c:v>
                </c:pt>
                <c:pt idx="2049" formatCode="General">
                  <c:v>0.94382999999999995</c:v>
                </c:pt>
                <c:pt idx="2050" formatCode="General">
                  <c:v>0.94428999999999996</c:v>
                </c:pt>
                <c:pt idx="2051" formatCode="General">
                  <c:v>0.94474999999999998</c:v>
                </c:pt>
                <c:pt idx="2052" formatCode="General">
                  <c:v>0.94520999999999999</c:v>
                </c:pt>
                <c:pt idx="2053" formatCode="General">
                  <c:v>0.94567000000000001</c:v>
                </c:pt>
                <c:pt idx="2054" formatCode="General">
                  <c:v>0.94613000000000003</c:v>
                </c:pt>
                <c:pt idx="2055" formatCode="General">
                  <c:v>0.94659000000000004</c:v>
                </c:pt>
                <c:pt idx="2056" formatCode="General">
                  <c:v>0.94704999999999995</c:v>
                </c:pt>
                <c:pt idx="2057" formatCode="General">
                  <c:v>0.94750999999999996</c:v>
                </c:pt>
                <c:pt idx="2058" formatCode="General">
                  <c:v>0.94796999999999998</c:v>
                </c:pt>
                <c:pt idx="2059" formatCode="General">
                  <c:v>0.94843</c:v>
                </c:pt>
                <c:pt idx="2060" formatCode="General">
                  <c:v>0.94889999999999997</c:v>
                </c:pt>
                <c:pt idx="2061" formatCode="General">
                  <c:v>0.94935999999999998</c:v>
                </c:pt>
                <c:pt idx="2062" formatCode="General">
                  <c:v>0.94982</c:v>
                </c:pt>
                <c:pt idx="2063" formatCode="General">
                  <c:v>0.95028000000000001</c:v>
                </c:pt>
                <c:pt idx="2064" formatCode="General">
                  <c:v>0.95074000000000003</c:v>
                </c:pt>
                <c:pt idx="2065" formatCode="General">
                  <c:v>0.95120000000000005</c:v>
                </c:pt>
                <c:pt idx="2066" formatCode="General">
                  <c:v>0.95165999999999995</c:v>
                </c:pt>
                <c:pt idx="2067" formatCode="General">
                  <c:v>0.95211999999999997</c:v>
                </c:pt>
                <c:pt idx="2068" formatCode="General">
                  <c:v>0.95257999999999998</c:v>
                </c:pt>
                <c:pt idx="2069" formatCode="General">
                  <c:v>0.95304</c:v>
                </c:pt>
                <c:pt idx="2070" formatCode="General">
                  <c:v>0.95350000000000001</c:v>
                </c:pt>
                <c:pt idx="2071" formatCode="General">
                  <c:v>0.95396000000000003</c:v>
                </c:pt>
                <c:pt idx="2072" formatCode="General">
                  <c:v>0.95442000000000005</c:v>
                </c:pt>
                <c:pt idx="2073" formatCode="General">
                  <c:v>0.95487999999999995</c:v>
                </c:pt>
                <c:pt idx="2074" formatCode="General">
                  <c:v>0.95533999999999997</c:v>
                </c:pt>
                <c:pt idx="2075" formatCode="General">
                  <c:v>0.95579999999999998</c:v>
                </c:pt>
                <c:pt idx="2076" formatCode="General">
                  <c:v>0.95626</c:v>
                </c:pt>
                <c:pt idx="2077" formatCode="General">
                  <c:v>0.95672000000000001</c:v>
                </c:pt>
                <c:pt idx="2078" formatCode="General">
                  <c:v>0.95718000000000003</c:v>
                </c:pt>
                <c:pt idx="2079" formatCode="General">
                  <c:v>0.95764000000000005</c:v>
                </c:pt>
                <c:pt idx="2080" formatCode="General">
                  <c:v>0.95809999999999995</c:v>
                </c:pt>
                <c:pt idx="2081" formatCode="General">
                  <c:v>0.95855999999999997</c:v>
                </c:pt>
                <c:pt idx="2082" formatCode="General">
                  <c:v>0.95901999999999998</c:v>
                </c:pt>
                <c:pt idx="2083" formatCode="General">
                  <c:v>0.95948</c:v>
                </c:pt>
                <c:pt idx="2084" formatCode="General">
                  <c:v>0.95994000000000002</c:v>
                </c:pt>
                <c:pt idx="2085" formatCode="General">
                  <c:v>0.96040999999999999</c:v>
                </c:pt>
                <c:pt idx="2086" formatCode="General">
                  <c:v>0.96087</c:v>
                </c:pt>
                <c:pt idx="2087" formatCode="General">
                  <c:v>0.96133000000000002</c:v>
                </c:pt>
                <c:pt idx="2088" formatCode="General">
                  <c:v>0.96179000000000003</c:v>
                </c:pt>
                <c:pt idx="2089" formatCode="General">
                  <c:v>0.96225000000000005</c:v>
                </c:pt>
                <c:pt idx="2090" formatCode="General">
                  <c:v>0.96270999999999995</c:v>
                </c:pt>
                <c:pt idx="2091" formatCode="General">
                  <c:v>0.96316999999999997</c:v>
                </c:pt>
                <c:pt idx="2092" formatCode="General">
                  <c:v>0.96362999999999999</c:v>
                </c:pt>
                <c:pt idx="2093" formatCode="General">
                  <c:v>0.96409</c:v>
                </c:pt>
                <c:pt idx="2094" formatCode="General">
                  <c:v>0.96455000000000002</c:v>
                </c:pt>
                <c:pt idx="2095" formatCode="General">
                  <c:v>0.96501000000000003</c:v>
                </c:pt>
                <c:pt idx="2096" formatCode="General">
                  <c:v>0.96547000000000005</c:v>
                </c:pt>
                <c:pt idx="2097" formatCode="General">
                  <c:v>0.96592999999999996</c:v>
                </c:pt>
                <c:pt idx="2098" formatCode="General">
                  <c:v>0.96638999999999997</c:v>
                </c:pt>
                <c:pt idx="2099" formatCode="General">
                  <c:v>0.96684999999999999</c:v>
                </c:pt>
                <c:pt idx="2100" formatCode="General">
                  <c:v>0.96731</c:v>
                </c:pt>
                <c:pt idx="2101" formatCode="General">
                  <c:v>0.96777000000000002</c:v>
                </c:pt>
                <c:pt idx="2102" formatCode="General">
                  <c:v>0.96823000000000004</c:v>
                </c:pt>
                <c:pt idx="2103" formatCode="General">
                  <c:v>0.96869000000000005</c:v>
                </c:pt>
                <c:pt idx="2104" formatCode="General">
                  <c:v>0.96914999999999996</c:v>
                </c:pt>
                <c:pt idx="2105" formatCode="General">
                  <c:v>0.96960999999999997</c:v>
                </c:pt>
                <c:pt idx="2106" formatCode="General">
                  <c:v>0.97006999999999999</c:v>
                </c:pt>
                <c:pt idx="2107" formatCode="General">
                  <c:v>0.97053</c:v>
                </c:pt>
                <c:pt idx="2108" formatCode="General">
                  <c:v>0.97099000000000002</c:v>
                </c:pt>
                <c:pt idx="2109" formatCode="General">
                  <c:v>0.97145000000000004</c:v>
                </c:pt>
                <c:pt idx="2110" formatCode="General">
                  <c:v>0.97192000000000001</c:v>
                </c:pt>
                <c:pt idx="2111" formatCode="General">
                  <c:v>0.97238000000000002</c:v>
                </c:pt>
                <c:pt idx="2112" formatCode="General">
                  <c:v>0.97284000000000004</c:v>
                </c:pt>
                <c:pt idx="2113" formatCode="General">
                  <c:v>0.97330000000000005</c:v>
                </c:pt>
                <c:pt idx="2114" formatCode="General">
                  <c:v>0.97375999999999996</c:v>
                </c:pt>
                <c:pt idx="2115" formatCode="General">
                  <c:v>0.97421999999999997</c:v>
                </c:pt>
                <c:pt idx="2116" formatCode="General">
                  <c:v>0.97467999999999999</c:v>
                </c:pt>
                <c:pt idx="2117" formatCode="General">
                  <c:v>0.97514000000000001</c:v>
                </c:pt>
                <c:pt idx="2118" formatCode="General">
                  <c:v>0.97560000000000002</c:v>
                </c:pt>
                <c:pt idx="2119" formatCode="General">
                  <c:v>0.97606000000000004</c:v>
                </c:pt>
                <c:pt idx="2120" formatCode="General">
                  <c:v>0.97652000000000005</c:v>
                </c:pt>
                <c:pt idx="2121" formatCode="General">
                  <c:v>0.97697999999999996</c:v>
                </c:pt>
                <c:pt idx="2122" formatCode="General">
                  <c:v>0.97743999999999998</c:v>
                </c:pt>
                <c:pt idx="2123" formatCode="General">
                  <c:v>0.97789999999999999</c:v>
                </c:pt>
                <c:pt idx="2124" formatCode="General">
                  <c:v>0.97836000000000001</c:v>
                </c:pt>
                <c:pt idx="2125" formatCode="General">
                  <c:v>0.97882000000000002</c:v>
                </c:pt>
                <c:pt idx="2126" formatCode="General">
                  <c:v>0.97928000000000004</c:v>
                </c:pt>
                <c:pt idx="2127" formatCode="General">
                  <c:v>0.97974000000000006</c:v>
                </c:pt>
                <c:pt idx="2128" formatCode="General">
                  <c:v>0.98019999999999996</c:v>
                </c:pt>
                <c:pt idx="2129" formatCode="General">
                  <c:v>0.98065999999999998</c:v>
                </c:pt>
                <c:pt idx="2130" formatCode="General">
                  <c:v>0.98111999999999999</c:v>
                </c:pt>
                <c:pt idx="2131" formatCode="General">
                  <c:v>0.98158000000000001</c:v>
                </c:pt>
                <c:pt idx="2132" formatCode="General">
                  <c:v>0.98204000000000002</c:v>
                </c:pt>
                <c:pt idx="2133" formatCode="General">
                  <c:v>0.98250000000000004</c:v>
                </c:pt>
                <c:pt idx="2134" formatCode="General">
                  <c:v>0.98297000000000001</c:v>
                </c:pt>
                <c:pt idx="2135" formatCode="General">
                  <c:v>0.98343000000000003</c:v>
                </c:pt>
                <c:pt idx="2136" formatCode="General">
                  <c:v>0.98389000000000004</c:v>
                </c:pt>
                <c:pt idx="2137" formatCode="General">
                  <c:v>0.98434999999999995</c:v>
                </c:pt>
                <c:pt idx="2138" formatCode="General">
                  <c:v>0.98480999999999996</c:v>
                </c:pt>
                <c:pt idx="2139" formatCode="General">
                  <c:v>0.98526999999999998</c:v>
                </c:pt>
                <c:pt idx="2140" formatCode="General">
                  <c:v>0.98573</c:v>
                </c:pt>
                <c:pt idx="2141" formatCode="General">
                  <c:v>0.98619000000000001</c:v>
                </c:pt>
                <c:pt idx="2142" formatCode="General">
                  <c:v>0.98665000000000003</c:v>
                </c:pt>
                <c:pt idx="2143" formatCode="General">
                  <c:v>0.98711000000000004</c:v>
                </c:pt>
                <c:pt idx="2144" formatCode="General">
                  <c:v>0.98756999999999995</c:v>
                </c:pt>
                <c:pt idx="2145" formatCode="General">
                  <c:v>0.98802999999999996</c:v>
                </c:pt>
                <c:pt idx="2146" formatCode="General">
                  <c:v>0.98848999999999998</c:v>
                </c:pt>
                <c:pt idx="2147" formatCode="General">
                  <c:v>0.98895</c:v>
                </c:pt>
                <c:pt idx="2148" formatCode="General">
                  <c:v>0.98941000000000001</c:v>
                </c:pt>
                <c:pt idx="2149" formatCode="General">
                  <c:v>0.98987000000000003</c:v>
                </c:pt>
                <c:pt idx="2150" formatCode="General">
                  <c:v>0.99033000000000004</c:v>
                </c:pt>
                <c:pt idx="2151" formatCode="General">
                  <c:v>0.99078999999999995</c:v>
                </c:pt>
                <c:pt idx="2152" formatCode="General">
                  <c:v>0.99124999999999996</c:v>
                </c:pt>
                <c:pt idx="2153" formatCode="General">
                  <c:v>0.99170999999999998</c:v>
                </c:pt>
                <c:pt idx="2154" formatCode="General">
                  <c:v>0.99217</c:v>
                </c:pt>
                <c:pt idx="2155" formatCode="General">
                  <c:v>0.99263000000000001</c:v>
                </c:pt>
                <c:pt idx="2156" formatCode="General">
                  <c:v>0.99309000000000003</c:v>
                </c:pt>
                <c:pt idx="2157" formatCode="General">
                  <c:v>0.99355000000000004</c:v>
                </c:pt>
                <c:pt idx="2158" formatCode="General">
                  <c:v>0.99400999999999995</c:v>
                </c:pt>
                <c:pt idx="2159" formatCode="General">
                  <c:v>0.99448000000000003</c:v>
                </c:pt>
                <c:pt idx="2160" formatCode="General">
                  <c:v>0.99494000000000005</c:v>
                </c:pt>
                <c:pt idx="2161" formatCode="General">
                  <c:v>0.99539999999999995</c:v>
                </c:pt>
                <c:pt idx="2162" formatCode="General">
                  <c:v>0.99585999999999997</c:v>
                </c:pt>
                <c:pt idx="2163" formatCode="General">
                  <c:v>0.99631999999999998</c:v>
                </c:pt>
                <c:pt idx="2164" formatCode="General">
                  <c:v>0.99678</c:v>
                </c:pt>
                <c:pt idx="2165" formatCode="General">
                  <c:v>0.99724000000000002</c:v>
                </c:pt>
                <c:pt idx="2166" formatCode="General">
                  <c:v>0.99770000000000003</c:v>
                </c:pt>
                <c:pt idx="2167" formatCode="General">
                  <c:v>0.99816000000000005</c:v>
                </c:pt>
                <c:pt idx="2168" formatCode="General">
                  <c:v>0.99861999999999995</c:v>
                </c:pt>
                <c:pt idx="2169" formatCode="General">
                  <c:v>0.99907999999999997</c:v>
                </c:pt>
                <c:pt idx="2170" formatCode="General">
                  <c:v>0.99953999999999998</c:v>
                </c:pt>
              </c:numCache>
            </c:numRef>
          </c:yVal>
          <c:smooth val="0"/>
          <c:extLst>
            <c:ext xmlns:c16="http://schemas.microsoft.com/office/drawing/2014/chart" uri="{C3380CC4-5D6E-409C-BE32-E72D297353CC}">
              <c16:uniqueId val="{00000001-9F93-4481-9620-0CCD764CAFDB}"/>
            </c:ext>
          </c:extLst>
        </c:ser>
        <c:ser>
          <c:idx val="4"/>
          <c:order val="2"/>
          <c:tx>
            <c:strRef>
              <c:f>Sheet1!$F$1</c:f>
              <c:strCache>
                <c:ptCount val="1"/>
                <c:pt idx="0">
                  <c:v>HotDASH</c:v>
                </c:pt>
              </c:strCache>
            </c:strRef>
          </c:tx>
          <c:spPr>
            <a:ln w="38100" cap="rnd">
              <a:solidFill>
                <a:schemeClr val="accent1"/>
              </a:solidFill>
              <a:round/>
            </a:ln>
            <a:effectLst/>
          </c:spPr>
          <c:marker>
            <c:symbol val="none"/>
          </c:marker>
          <c:xVal>
            <c:numRef>
              <c:f>Sheet1!$E$2:$E$2172</c:f>
              <c:numCache>
                <c:formatCode>General</c:formatCode>
                <c:ptCount val="2171"/>
                <c:pt idx="0">
                  <c:v>-0.14161000000000001</c:v>
                </c:pt>
                <c:pt idx="1">
                  <c:v>0.37862000000000001</c:v>
                </c:pt>
                <c:pt idx="2">
                  <c:v>0.60748999999999997</c:v>
                </c:pt>
                <c:pt idx="3">
                  <c:v>0.67693999999999999</c:v>
                </c:pt>
                <c:pt idx="4">
                  <c:v>0.69908999999999999</c:v>
                </c:pt>
                <c:pt idx="5">
                  <c:v>0.72409999999999997</c:v>
                </c:pt>
                <c:pt idx="6">
                  <c:v>0.73131999999999997</c:v>
                </c:pt>
                <c:pt idx="7">
                  <c:v>0.73604999999999998</c:v>
                </c:pt>
                <c:pt idx="8">
                  <c:v>0.73709999999999998</c:v>
                </c:pt>
                <c:pt idx="9">
                  <c:v>0.74980000000000002</c:v>
                </c:pt>
                <c:pt idx="10">
                  <c:v>0.75588</c:v>
                </c:pt>
                <c:pt idx="11">
                  <c:v>0.76571999999999996</c:v>
                </c:pt>
                <c:pt idx="12">
                  <c:v>0.79759999999999998</c:v>
                </c:pt>
                <c:pt idx="13">
                  <c:v>0.81028999999999995</c:v>
                </c:pt>
                <c:pt idx="14">
                  <c:v>0.81291000000000002</c:v>
                </c:pt>
                <c:pt idx="15">
                  <c:v>0.81394999999999995</c:v>
                </c:pt>
                <c:pt idx="16">
                  <c:v>0.81520000000000004</c:v>
                </c:pt>
                <c:pt idx="17">
                  <c:v>0.82088000000000005</c:v>
                </c:pt>
                <c:pt idx="18">
                  <c:v>0.82189000000000001</c:v>
                </c:pt>
                <c:pt idx="19">
                  <c:v>0.82201999999999997</c:v>
                </c:pt>
                <c:pt idx="20">
                  <c:v>0.82313999999999998</c:v>
                </c:pt>
                <c:pt idx="21">
                  <c:v>0.82418999999999998</c:v>
                </c:pt>
                <c:pt idx="22">
                  <c:v>0.82840000000000003</c:v>
                </c:pt>
                <c:pt idx="23">
                  <c:v>0.83099000000000001</c:v>
                </c:pt>
                <c:pt idx="24">
                  <c:v>0.83279999999999998</c:v>
                </c:pt>
                <c:pt idx="25">
                  <c:v>0.83387999999999995</c:v>
                </c:pt>
                <c:pt idx="26">
                  <c:v>0.83442000000000005</c:v>
                </c:pt>
                <c:pt idx="27">
                  <c:v>0.83503000000000005</c:v>
                </c:pt>
                <c:pt idx="28">
                  <c:v>0.83609999999999995</c:v>
                </c:pt>
                <c:pt idx="29">
                  <c:v>0.84160000000000001</c:v>
                </c:pt>
                <c:pt idx="30">
                  <c:v>0.84191000000000005</c:v>
                </c:pt>
                <c:pt idx="31">
                  <c:v>0.84191000000000005</c:v>
                </c:pt>
                <c:pt idx="32">
                  <c:v>0.84397</c:v>
                </c:pt>
                <c:pt idx="33">
                  <c:v>0.84399000000000002</c:v>
                </c:pt>
                <c:pt idx="34">
                  <c:v>0.84399000000000002</c:v>
                </c:pt>
                <c:pt idx="35">
                  <c:v>0.84399000000000002</c:v>
                </c:pt>
                <c:pt idx="36">
                  <c:v>0.84399000000000002</c:v>
                </c:pt>
                <c:pt idx="37">
                  <c:v>0.84399000000000002</c:v>
                </c:pt>
                <c:pt idx="38">
                  <c:v>0.84399000000000002</c:v>
                </c:pt>
                <c:pt idx="39">
                  <c:v>0.84399000000000002</c:v>
                </c:pt>
                <c:pt idx="40">
                  <c:v>0.84399000000000002</c:v>
                </c:pt>
                <c:pt idx="41">
                  <c:v>0.84741</c:v>
                </c:pt>
                <c:pt idx="42">
                  <c:v>0.84741</c:v>
                </c:pt>
                <c:pt idx="43">
                  <c:v>0.84974000000000005</c:v>
                </c:pt>
                <c:pt idx="44">
                  <c:v>0.85048999999999997</c:v>
                </c:pt>
                <c:pt idx="45">
                  <c:v>0.85128999999999999</c:v>
                </c:pt>
                <c:pt idx="46">
                  <c:v>0.85194000000000003</c:v>
                </c:pt>
                <c:pt idx="47">
                  <c:v>0.85228999999999999</c:v>
                </c:pt>
                <c:pt idx="48">
                  <c:v>0.8548</c:v>
                </c:pt>
                <c:pt idx="49">
                  <c:v>0.85524</c:v>
                </c:pt>
                <c:pt idx="50">
                  <c:v>0.85555000000000003</c:v>
                </c:pt>
                <c:pt idx="51">
                  <c:v>0.85579000000000005</c:v>
                </c:pt>
                <c:pt idx="52">
                  <c:v>0.85699000000000003</c:v>
                </c:pt>
                <c:pt idx="53">
                  <c:v>0.85699000000000003</c:v>
                </c:pt>
                <c:pt idx="54">
                  <c:v>0.85699000000000003</c:v>
                </c:pt>
                <c:pt idx="55">
                  <c:v>0.85699000000000003</c:v>
                </c:pt>
                <c:pt idx="56">
                  <c:v>0.85699000000000003</c:v>
                </c:pt>
                <c:pt idx="57">
                  <c:v>0.85699000000000003</c:v>
                </c:pt>
                <c:pt idx="58">
                  <c:v>0.85699000000000003</c:v>
                </c:pt>
                <c:pt idx="59">
                  <c:v>0.85699000000000003</c:v>
                </c:pt>
                <c:pt idx="60">
                  <c:v>0.85699000000000003</c:v>
                </c:pt>
                <c:pt idx="61">
                  <c:v>0.85699000000000003</c:v>
                </c:pt>
                <c:pt idx="62">
                  <c:v>0.85699000000000003</c:v>
                </c:pt>
                <c:pt idx="63">
                  <c:v>0.85699000000000003</c:v>
                </c:pt>
                <c:pt idx="64">
                  <c:v>0.85699000000000003</c:v>
                </c:pt>
                <c:pt idx="65">
                  <c:v>0.85699000000000003</c:v>
                </c:pt>
                <c:pt idx="66">
                  <c:v>0.86077999999999999</c:v>
                </c:pt>
                <c:pt idx="67">
                  <c:v>0.86256999999999995</c:v>
                </c:pt>
                <c:pt idx="68">
                  <c:v>0.86277000000000004</c:v>
                </c:pt>
                <c:pt idx="69">
                  <c:v>0.86528000000000005</c:v>
                </c:pt>
                <c:pt idx="70">
                  <c:v>0.86528000000000005</c:v>
                </c:pt>
                <c:pt idx="71">
                  <c:v>0.86668000000000001</c:v>
                </c:pt>
                <c:pt idx="72">
                  <c:v>0.86778</c:v>
                </c:pt>
                <c:pt idx="73">
                  <c:v>0.86931999999999998</c:v>
                </c:pt>
                <c:pt idx="74">
                  <c:v>0.86999000000000004</c:v>
                </c:pt>
                <c:pt idx="75">
                  <c:v>0.86999000000000004</c:v>
                </c:pt>
                <c:pt idx="76">
                  <c:v>0.87287999999999999</c:v>
                </c:pt>
                <c:pt idx="77">
                  <c:v>0.87438000000000005</c:v>
                </c:pt>
                <c:pt idx="78">
                  <c:v>0.87460000000000004</c:v>
                </c:pt>
                <c:pt idx="79">
                  <c:v>0.87472000000000005</c:v>
                </c:pt>
                <c:pt idx="80">
                  <c:v>0.87482000000000004</c:v>
                </c:pt>
                <c:pt idx="81">
                  <c:v>0.87490000000000001</c:v>
                </c:pt>
                <c:pt idx="82">
                  <c:v>0.87512999999999996</c:v>
                </c:pt>
                <c:pt idx="83">
                  <c:v>0.87526000000000004</c:v>
                </c:pt>
                <c:pt idx="84">
                  <c:v>0.87529999999999997</c:v>
                </c:pt>
                <c:pt idx="85">
                  <c:v>0.87655000000000005</c:v>
                </c:pt>
                <c:pt idx="86">
                  <c:v>0.87878000000000001</c:v>
                </c:pt>
                <c:pt idx="87">
                  <c:v>0.87921000000000005</c:v>
                </c:pt>
                <c:pt idx="88">
                  <c:v>0.87966</c:v>
                </c:pt>
                <c:pt idx="89">
                  <c:v>0.88010999999999995</c:v>
                </c:pt>
                <c:pt idx="90">
                  <c:v>0.88039999999999996</c:v>
                </c:pt>
                <c:pt idx="91">
                  <c:v>0.88075999999999999</c:v>
                </c:pt>
                <c:pt idx="92">
                  <c:v>0.88163999999999998</c:v>
                </c:pt>
                <c:pt idx="93">
                  <c:v>0.88222999999999996</c:v>
                </c:pt>
                <c:pt idx="94">
                  <c:v>0.88295999999999997</c:v>
                </c:pt>
                <c:pt idx="95">
                  <c:v>0.88300000000000001</c:v>
                </c:pt>
                <c:pt idx="96">
                  <c:v>0.88300000000000001</c:v>
                </c:pt>
                <c:pt idx="97">
                  <c:v>0.88307000000000002</c:v>
                </c:pt>
                <c:pt idx="98">
                  <c:v>0.88317999999999997</c:v>
                </c:pt>
                <c:pt idx="99">
                  <c:v>0.88327</c:v>
                </c:pt>
                <c:pt idx="100">
                  <c:v>0.88361999999999996</c:v>
                </c:pt>
                <c:pt idx="101">
                  <c:v>0.88444</c:v>
                </c:pt>
                <c:pt idx="102">
                  <c:v>0.88471999999999995</c:v>
                </c:pt>
                <c:pt idx="103">
                  <c:v>0.88495000000000001</c:v>
                </c:pt>
                <c:pt idx="104">
                  <c:v>0.88604000000000005</c:v>
                </c:pt>
                <c:pt idx="105">
                  <c:v>0.88692000000000004</c:v>
                </c:pt>
                <c:pt idx="106">
                  <c:v>0.88692000000000004</c:v>
                </c:pt>
                <c:pt idx="107">
                  <c:v>0.88758000000000004</c:v>
                </c:pt>
                <c:pt idx="108">
                  <c:v>0.88949999999999996</c:v>
                </c:pt>
                <c:pt idx="109">
                  <c:v>0.89022000000000001</c:v>
                </c:pt>
                <c:pt idx="110">
                  <c:v>0.89120999999999995</c:v>
                </c:pt>
                <c:pt idx="111">
                  <c:v>0.89132</c:v>
                </c:pt>
                <c:pt idx="112">
                  <c:v>0.89132</c:v>
                </c:pt>
                <c:pt idx="113">
                  <c:v>0.89176</c:v>
                </c:pt>
                <c:pt idx="114">
                  <c:v>0.89176</c:v>
                </c:pt>
                <c:pt idx="115">
                  <c:v>0.89176</c:v>
                </c:pt>
                <c:pt idx="116">
                  <c:v>0.89219999999999999</c:v>
                </c:pt>
                <c:pt idx="117">
                  <c:v>0.89266999999999996</c:v>
                </c:pt>
                <c:pt idx="118">
                  <c:v>0.89268000000000003</c:v>
                </c:pt>
                <c:pt idx="119">
                  <c:v>0.89329999999999998</c:v>
                </c:pt>
                <c:pt idx="120">
                  <c:v>0.89393</c:v>
                </c:pt>
                <c:pt idx="121">
                  <c:v>0.89395999999999998</c:v>
                </c:pt>
                <c:pt idx="122">
                  <c:v>0.89400999999999997</c:v>
                </c:pt>
                <c:pt idx="123">
                  <c:v>0.89410999999999996</c:v>
                </c:pt>
                <c:pt idx="124">
                  <c:v>0.89454999999999996</c:v>
                </c:pt>
                <c:pt idx="125">
                  <c:v>0.89483999999999997</c:v>
                </c:pt>
                <c:pt idx="126">
                  <c:v>0.89527999999999996</c:v>
                </c:pt>
                <c:pt idx="127">
                  <c:v>0.89539000000000002</c:v>
                </c:pt>
                <c:pt idx="128">
                  <c:v>0.89549999999999996</c:v>
                </c:pt>
                <c:pt idx="129">
                  <c:v>0.89600000000000002</c:v>
                </c:pt>
                <c:pt idx="130">
                  <c:v>0.89600000000000002</c:v>
                </c:pt>
                <c:pt idx="131">
                  <c:v>0.89600000000000002</c:v>
                </c:pt>
                <c:pt idx="132">
                  <c:v>0.89600000000000002</c:v>
                </c:pt>
                <c:pt idx="133">
                  <c:v>0.89615999999999996</c:v>
                </c:pt>
                <c:pt idx="134">
                  <c:v>0.89622000000000002</c:v>
                </c:pt>
                <c:pt idx="135">
                  <c:v>0.89659999999999995</c:v>
                </c:pt>
                <c:pt idx="136">
                  <c:v>0.89673999999999998</c:v>
                </c:pt>
                <c:pt idx="137">
                  <c:v>0.89685000000000004</c:v>
                </c:pt>
                <c:pt idx="138">
                  <c:v>0.89690999999999999</c:v>
                </c:pt>
                <c:pt idx="139">
                  <c:v>0.89725999999999995</c:v>
                </c:pt>
                <c:pt idx="140">
                  <c:v>0.89770000000000005</c:v>
                </c:pt>
                <c:pt idx="141">
                  <c:v>0.89810000000000001</c:v>
                </c:pt>
                <c:pt idx="142">
                  <c:v>0.89880000000000004</c:v>
                </c:pt>
                <c:pt idx="143">
                  <c:v>0.89990000000000003</c:v>
                </c:pt>
                <c:pt idx="144">
                  <c:v>0.89998</c:v>
                </c:pt>
                <c:pt idx="145">
                  <c:v>0.90056000000000003</c:v>
                </c:pt>
                <c:pt idx="146">
                  <c:v>0.90056000000000003</c:v>
                </c:pt>
                <c:pt idx="147">
                  <c:v>0.90239000000000003</c:v>
                </c:pt>
                <c:pt idx="148">
                  <c:v>0.90239000000000003</c:v>
                </c:pt>
                <c:pt idx="149">
                  <c:v>0.90254000000000001</c:v>
                </c:pt>
                <c:pt idx="150">
                  <c:v>0.90364</c:v>
                </c:pt>
                <c:pt idx="151">
                  <c:v>0.90407999999999999</c:v>
                </c:pt>
                <c:pt idx="152">
                  <c:v>0.90473999999999999</c:v>
                </c:pt>
                <c:pt idx="153">
                  <c:v>0.90495999999999999</c:v>
                </c:pt>
                <c:pt idx="154">
                  <c:v>0.9052</c:v>
                </c:pt>
                <c:pt idx="155">
                  <c:v>0.90539999999999998</c:v>
                </c:pt>
                <c:pt idx="156">
                  <c:v>0.90561999999999998</c:v>
                </c:pt>
                <c:pt idx="157">
                  <c:v>0.90583999999999998</c:v>
                </c:pt>
                <c:pt idx="158">
                  <c:v>0.90583999999999998</c:v>
                </c:pt>
                <c:pt idx="159">
                  <c:v>0.90605999999999998</c:v>
                </c:pt>
                <c:pt idx="160">
                  <c:v>0.90671999999999997</c:v>
                </c:pt>
                <c:pt idx="161">
                  <c:v>0.90715999999999997</c:v>
                </c:pt>
                <c:pt idx="162">
                  <c:v>0.9073</c:v>
                </c:pt>
                <c:pt idx="163">
                  <c:v>0.90737999999999996</c:v>
                </c:pt>
                <c:pt idx="164">
                  <c:v>0.90759999999999996</c:v>
                </c:pt>
                <c:pt idx="165">
                  <c:v>0.90771000000000002</c:v>
                </c:pt>
                <c:pt idx="166">
                  <c:v>0.90781999999999996</c:v>
                </c:pt>
                <c:pt idx="167">
                  <c:v>0.90788999999999997</c:v>
                </c:pt>
                <c:pt idx="168">
                  <c:v>0.90791999999999995</c:v>
                </c:pt>
                <c:pt idx="169">
                  <c:v>0.90803999999999996</c:v>
                </c:pt>
                <c:pt idx="170">
                  <c:v>0.90825999999999996</c:v>
                </c:pt>
                <c:pt idx="171">
                  <c:v>0.90920999999999996</c:v>
                </c:pt>
                <c:pt idx="172">
                  <c:v>0.90927000000000002</c:v>
                </c:pt>
                <c:pt idx="173">
                  <c:v>0.90927000000000002</c:v>
                </c:pt>
                <c:pt idx="174">
                  <c:v>0.90935999999999995</c:v>
                </c:pt>
                <c:pt idx="175">
                  <c:v>0.90980000000000005</c:v>
                </c:pt>
                <c:pt idx="176">
                  <c:v>0.90980000000000005</c:v>
                </c:pt>
                <c:pt idx="177">
                  <c:v>0.91</c:v>
                </c:pt>
                <c:pt idx="178">
                  <c:v>0.91200000000000003</c:v>
                </c:pt>
                <c:pt idx="179">
                  <c:v>0.91281999999999996</c:v>
                </c:pt>
                <c:pt idx="180">
                  <c:v>0.91332000000000002</c:v>
                </c:pt>
                <c:pt idx="181">
                  <c:v>0.91352999999999995</c:v>
                </c:pt>
                <c:pt idx="182">
                  <c:v>0.91354000000000002</c:v>
                </c:pt>
                <c:pt idx="183">
                  <c:v>0.91354000000000002</c:v>
                </c:pt>
                <c:pt idx="184">
                  <c:v>0.91376000000000002</c:v>
                </c:pt>
                <c:pt idx="185">
                  <c:v>0.91420000000000001</c:v>
                </c:pt>
                <c:pt idx="186">
                  <c:v>0.91439000000000004</c:v>
                </c:pt>
                <c:pt idx="187">
                  <c:v>0.91464000000000001</c:v>
                </c:pt>
                <c:pt idx="188">
                  <c:v>0.91508</c:v>
                </c:pt>
                <c:pt idx="189">
                  <c:v>0.91510000000000002</c:v>
                </c:pt>
                <c:pt idx="190">
                  <c:v>0.91552</c:v>
                </c:pt>
                <c:pt idx="191">
                  <c:v>0.91574</c:v>
                </c:pt>
                <c:pt idx="192">
                  <c:v>0.91596</c:v>
                </c:pt>
                <c:pt idx="193">
                  <c:v>0.91596</c:v>
                </c:pt>
                <c:pt idx="194">
                  <c:v>0.91613999999999995</c:v>
                </c:pt>
                <c:pt idx="195">
                  <c:v>0.91639999999999999</c:v>
                </c:pt>
                <c:pt idx="196">
                  <c:v>0.91683999999999999</c:v>
                </c:pt>
                <c:pt idx="197">
                  <c:v>0.91727999999999998</c:v>
                </c:pt>
                <c:pt idx="198">
                  <c:v>0.91727999999999998</c:v>
                </c:pt>
                <c:pt idx="199">
                  <c:v>0.91771999999999998</c:v>
                </c:pt>
                <c:pt idx="200">
                  <c:v>0.91771999999999998</c:v>
                </c:pt>
                <c:pt idx="201">
                  <c:v>0.91773000000000005</c:v>
                </c:pt>
                <c:pt idx="202">
                  <c:v>0.91793999999999998</c:v>
                </c:pt>
                <c:pt idx="203">
                  <c:v>0.91835999999999995</c:v>
                </c:pt>
                <c:pt idx="204">
                  <c:v>0.91835999999999995</c:v>
                </c:pt>
                <c:pt idx="205">
                  <c:v>0.91837999999999997</c:v>
                </c:pt>
                <c:pt idx="206">
                  <c:v>0.91879</c:v>
                </c:pt>
                <c:pt idx="207">
                  <c:v>0.91881999999999997</c:v>
                </c:pt>
                <c:pt idx="208">
                  <c:v>0.91881999999999997</c:v>
                </c:pt>
                <c:pt idx="209">
                  <c:v>0.91903999999999997</c:v>
                </c:pt>
                <c:pt idx="210">
                  <c:v>0.91910999999999998</c:v>
                </c:pt>
                <c:pt idx="211">
                  <c:v>0.91918999999999995</c:v>
                </c:pt>
                <c:pt idx="212">
                  <c:v>0.91944999999999999</c:v>
                </c:pt>
                <c:pt idx="213">
                  <c:v>0.91947999999999996</c:v>
                </c:pt>
                <c:pt idx="214">
                  <c:v>0.91991999999999996</c:v>
                </c:pt>
                <c:pt idx="215">
                  <c:v>0.91991999999999996</c:v>
                </c:pt>
                <c:pt idx="216">
                  <c:v>0.92013999999999996</c:v>
                </c:pt>
                <c:pt idx="217">
                  <c:v>0.92029000000000005</c:v>
                </c:pt>
                <c:pt idx="218">
                  <c:v>0.92035999999999996</c:v>
                </c:pt>
                <c:pt idx="219">
                  <c:v>0.92035999999999996</c:v>
                </c:pt>
                <c:pt idx="220">
                  <c:v>0.92044000000000004</c:v>
                </c:pt>
                <c:pt idx="221">
                  <c:v>0.92054999999999998</c:v>
                </c:pt>
                <c:pt idx="222">
                  <c:v>0.92064999999999997</c:v>
                </c:pt>
                <c:pt idx="223">
                  <c:v>0.92079999999999995</c:v>
                </c:pt>
                <c:pt idx="224">
                  <c:v>0.92101999999999995</c:v>
                </c:pt>
                <c:pt idx="225">
                  <c:v>0.92123999999999995</c:v>
                </c:pt>
                <c:pt idx="226">
                  <c:v>0.92123999999999995</c:v>
                </c:pt>
                <c:pt idx="227">
                  <c:v>0.92168000000000005</c:v>
                </c:pt>
                <c:pt idx="228">
                  <c:v>0.92169999999999996</c:v>
                </c:pt>
                <c:pt idx="229">
                  <c:v>0.92212000000000005</c:v>
                </c:pt>
                <c:pt idx="230">
                  <c:v>0.92212000000000005</c:v>
                </c:pt>
                <c:pt idx="231">
                  <c:v>0.92234000000000005</c:v>
                </c:pt>
                <c:pt idx="232">
                  <c:v>0.92256000000000005</c:v>
                </c:pt>
                <c:pt idx="233">
                  <c:v>0.92256000000000005</c:v>
                </c:pt>
                <c:pt idx="234">
                  <c:v>0.92278000000000004</c:v>
                </c:pt>
                <c:pt idx="235">
                  <c:v>0.92300000000000004</c:v>
                </c:pt>
                <c:pt idx="236">
                  <c:v>0.92300000000000004</c:v>
                </c:pt>
                <c:pt idx="237">
                  <c:v>0.92300000000000004</c:v>
                </c:pt>
                <c:pt idx="238">
                  <c:v>0.92300000000000004</c:v>
                </c:pt>
                <c:pt idx="239">
                  <c:v>0.92388000000000003</c:v>
                </c:pt>
                <c:pt idx="240">
                  <c:v>0.92420000000000002</c:v>
                </c:pt>
                <c:pt idx="241">
                  <c:v>0.92432000000000003</c:v>
                </c:pt>
                <c:pt idx="242">
                  <c:v>0.92432000000000003</c:v>
                </c:pt>
                <c:pt idx="243">
                  <c:v>0.92498000000000002</c:v>
                </c:pt>
                <c:pt idx="244">
                  <c:v>0.92498000000000002</c:v>
                </c:pt>
                <c:pt idx="245">
                  <c:v>0.92564000000000002</c:v>
                </c:pt>
                <c:pt idx="246">
                  <c:v>0.92564000000000002</c:v>
                </c:pt>
                <c:pt idx="247">
                  <c:v>0.92608000000000001</c:v>
                </c:pt>
                <c:pt idx="248">
                  <c:v>0.92608000000000001</c:v>
                </c:pt>
                <c:pt idx="249">
                  <c:v>0.92647000000000002</c:v>
                </c:pt>
                <c:pt idx="250">
                  <c:v>0.92652000000000001</c:v>
                </c:pt>
                <c:pt idx="251">
                  <c:v>0.92688000000000004</c:v>
                </c:pt>
                <c:pt idx="252">
                  <c:v>0.92691999999999997</c:v>
                </c:pt>
                <c:pt idx="253">
                  <c:v>0.9274</c:v>
                </c:pt>
                <c:pt idx="254">
                  <c:v>0.92762</c:v>
                </c:pt>
                <c:pt idx="255">
                  <c:v>0.92762</c:v>
                </c:pt>
                <c:pt idx="256">
                  <c:v>0.92776999999999998</c:v>
                </c:pt>
                <c:pt idx="257">
                  <c:v>0.92784</c:v>
                </c:pt>
                <c:pt idx="258">
                  <c:v>0.92806</c:v>
                </c:pt>
                <c:pt idx="259">
                  <c:v>0.92806</c:v>
                </c:pt>
                <c:pt idx="260">
                  <c:v>0.92827999999999999</c:v>
                </c:pt>
                <c:pt idx="261">
                  <c:v>0.92827999999999999</c:v>
                </c:pt>
                <c:pt idx="262">
                  <c:v>0.92849999999999999</c:v>
                </c:pt>
                <c:pt idx="263">
                  <c:v>0.92893999999999999</c:v>
                </c:pt>
                <c:pt idx="264">
                  <c:v>0.92893999999999999</c:v>
                </c:pt>
                <c:pt idx="265">
                  <c:v>0.92915999999999999</c:v>
                </c:pt>
                <c:pt idx="266">
                  <c:v>0.92920999999999998</c:v>
                </c:pt>
                <c:pt idx="267">
                  <c:v>0.92922000000000005</c:v>
                </c:pt>
                <c:pt idx="268">
                  <c:v>0.92984</c:v>
                </c:pt>
                <c:pt idx="269">
                  <c:v>0.93003999999999998</c:v>
                </c:pt>
                <c:pt idx="270">
                  <c:v>0.93005000000000004</c:v>
                </c:pt>
                <c:pt idx="271">
                  <c:v>0.93005000000000004</c:v>
                </c:pt>
                <c:pt idx="272">
                  <c:v>0.93025999999999998</c:v>
                </c:pt>
                <c:pt idx="273">
                  <c:v>0.93025999999999998</c:v>
                </c:pt>
                <c:pt idx="274">
                  <c:v>0.93047999999999997</c:v>
                </c:pt>
                <c:pt idx="275">
                  <c:v>0.93062999999999996</c:v>
                </c:pt>
                <c:pt idx="276">
                  <c:v>0.93067999999999995</c:v>
                </c:pt>
                <c:pt idx="277">
                  <c:v>0.93091999999999997</c:v>
                </c:pt>
                <c:pt idx="278">
                  <c:v>0.93150999999999995</c:v>
                </c:pt>
                <c:pt idx="279">
                  <c:v>0.93179999999999996</c:v>
                </c:pt>
                <c:pt idx="280">
                  <c:v>0.93186999999999998</c:v>
                </c:pt>
                <c:pt idx="281">
                  <c:v>0.93201999999999996</c:v>
                </c:pt>
                <c:pt idx="282">
                  <c:v>0.93201999999999996</c:v>
                </c:pt>
                <c:pt idx="283">
                  <c:v>0.93206999999999995</c:v>
                </c:pt>
                <c:pt idx="284">
                  <c:v>0.93210999999999999</c:v>
                </c:pt>
                <c:pt idx="285">
                  <c:v>0.93223</c:v>
                </c:pt>
                <c:pt idx="286">
                  <c:v>0.93223999999999996</c:v>
                </c:pt>
                <c:pt idx="287">
                  <c:v>0.93255999999999994</c:v>
                </c:pt>
                <c:pt idx="288">
                  <c:v>0.93276000000000003</c:v>
                </c:pt>
                <c:pt idx="289">
                  <c:v>0.93296000000000001</c:v>
                </c:pt>
                <c:pt idx="290">
                  <c:v>0.93355999999999995</c:v>
                </c:pt>
                <c:pt idx="291">
                  <c:v>0.93355999999999995</c:v>
                </c:pt>
                <c:pt idx="292">
                  <c:v>0.93357000000000001</c:v>
                </c:pt>
                <c:pt idx="293">
                  <c:v>0.93400000000000005</c:v>
                </c:pt>
                <c:pt idx="294">
                  <c:v>0.93401999999999996</c:v>
                </c:pt>
                <c:pt idx="295">
                  <c:v>0.93401999999999996</c:v>
                </c:pt>
                <c:pt idx="296">
                  <c:v>0.93442000000000003</c:v>
                </c:pt>
                <c:pt idx="297">
                  <c:v>0.93459000000000003</c:v>
                </c:pt>
                <c:pt idx="298">
                  <c:v>0.93464000000000003</c:v>
                </c:pt>
                <c:pt idx="299">
                  <c:v>0.93476000000000004</c:v>
                </c:pt>
                <c:pt idx="300">
                  <c:v>0.93484999999999996</c:v>
                </c:pt>
                <c:pt idx="301">
                  <c:v>0.93532000000000004</c:v>
                </c:pt>
                <c:pt idx="302">
                  <c:v>0.93547999999999998</c:v>
                </c:pt>
                <c:pt idx="303">
                  <c:v>0.93620000000000003</c:v>
                </c:pt>
                <c:pt idx="304">
                  <c:v>0.93676000000000004</c:v>
                </c:pt>
                <c:pt idx="305">
                  <c:v>0.93708000000000002</c:v>
                </c:pt>
                <c:pt idx="306">
                  <c:v>0.93730000000000002</c:v>
                </c:pt>
                <c:pt idx="307">
                  <c:v>0.93735999999999997</c:v>
                </c:pt>
                <c:pt idx="308">
                  <c:v>0.93752000000000002</c:v>
                </c:pt>
                <c:pt idx="309">
                  <c:v>0.93776999999999999</c:v>
                </c:pt>
                <c:pt idx="310">
                  <c:v>0.93818999999999997</c:v>
                </c:pt>
                <c:pt idx="311">
                  <c:v>0.93827000000000005</c:v>
                </c:pt>
                <c:pt idx="312">
                  <c:v>0.93838999999999995</c:v>
                </c:pt>
                <c:pt idx="313">
                  <c:v>0.93840000000000001</c:v>
                </c:pt>
                <c:pt idx="314">
                  <c:v>0.93845000000000001</c:v>
                </c:pt>
                <c:pt idx="315">
                  <c:v>0.93861000000000006</c:v>
                </c:pt>
                <c:pt idx="316">
                  <c:v>0.93906000000000001</c:v>
                </c:pt>
                <c:pt idx="317">
                  <c:v>0.93930000000000002</c:v>
                </c:pt>
                <c:pt idx="318">
                  <c:v>0.93930000000000002</c:v>
                </c:pt>
                <c:pt idx="319">
                  <c:v>0.93930000000000002</c:v>
                </c:pt>
                <c:pt idx="320">
                  <c:v>0.93945000000000001</c:v>
                </c:pt>
                <c:pt idx="321">
                  <c:v>0.93964000000000003</c:v>
                </c:pt>
                <c:pt idx="322">
                  <c:v>0.93986000000000003</c:v>
                </c:pt>
                <c:pt idx="323">
                  <c:v>0.94013000000000002</c:v>
                </c:pt>
                <c:pt idx="324">
                  <c:v>0.94044000000000005</c:v>
                </c:pt>
                <c:pt idx="325">
                  <c:v>0.94049000000000005</c:v>
                </c:pt>
                <c:pt idx="326">
                  <c:v>0.94069999999999998</c:v>
                </c:pt>
                <c:pt idx="327">
                  <c:v>0.94069999999999998</c:v>
                </c:pt>
                <c:pt idx="328">
                  <c:v>0.94077</c:v>
                </c:pt>
                <c:pt idx="329">
                  <c:v>0.94077999999999995</c:v>
                </c:pt>
                <c:pt idx="330">
                  <c:v>0.94111999999999996</c:v>
                </c:pt>
                <c:pt idx="331">
                  <c:v>0.94111999999999996</c:v>
                </c:pt>
                <c:pt idx="332">
                  <c:v>0.94221999999999995</c:v>
                </c:pt>
                <c:pt idx="333">
                  <c:v>0.94237000000000004</c:v>
                </c:pt>
                <c:pt idx="334">
                  <c:v>0.94237000000000004</c:v>
                </c:pt>
                <c:pt idx="335">
                  <c:v>0.94257999999999997</c:v>
                </c:pt>
                <c:pt idx="336">
                  <c:v>0.94320000000000004</c:v>
                </c:pt>
                <c:pt idx="337">
                  <c:v>0.94366000000000005</c:v>
                </c:pt>
                <c:pt idx="338">
                  <c:v>0.94366000000000005</c:v>
                </c:pt>
                <c:pt idx="339">
                  <c:v>0.94366000000000005</c:v>
                </c:pt>
                <c:pt idx="340">
                  <c:v>0.94367000000000001</c:v>
                </c:pt>
                <c:pt idx="341">
                  <c:v>0.94438</c:v>
                </c:pt>
                <c:pt idx="342">
                  <c:v>0.94467000000000001</c:v>
                </c:pt>
                <c:pt idx="343">
                  <c:v>0.94488000000000005</c:v>
                </c:pt>
                <c:pt idx="344">
                  <c:v>0.94501000000000002</c:v>
                </c:pt>
                <c:pt idx="345">
                  <c:v>0.94501000000000002</c:v>
                </c:pt>
                <c:pt idx="346">
                  <c:v>0.94511000000000001</c:v>
                </c:pt>
                <c:pt idx="347">
                  <c:v>0.94528999999999996</c:v>
                </c:pt>
                <c:pt idx="348">
                  <c:v>0.94528999999999996</c:v>
                </c:pt>
                <c:pt idx="349">
                  <c:v>0.94571000000000005</c:v>
                </c:pt>
                <c:pt idx="350">
                  <c:v>0.94591999999999998</c:v>
                </c:pt>
                <c:pt idx="351">
                  <c:v>0.94613000000000003</c:v>
                </c:pt>
                <c:pt idx="352">
                  <c:v>0.94613000000000003</c:v>
                </c:pt>
                <c:pt idx="353">
                  <c:v>0.94633999999999996</c:v>
                </c:pt>
                <c:pt idx="354">
                  <c:v>0.94633999999999996</c:v>
                </c:pt>
                <c:pt idx="355">
                  <c:v>0.94638999999999995</c:v>
                </c:pt>
                <c:pt idx="356">
                  <c:v>0.94650000000000001</c:v>
                </c:pt>
                <c:pt idx="357">
                  <c:v>0.94655</c:v>
                </c:pt>
                <c:pt idx="358">
                  <c:v>0.94696000000000002</c:v>
                </c:pt>
                <c:pt idx="359">
                  <c:v>0.94716999999999996</c:v>
                </c:pt>
                <c:pt idx="360">
                  <c:v>0.94738</c:v>
                </c:pt>
                <c:pt idx="361">
                  <c:v>0.94779999999999998</c:v>
                </c:pt>
                <c:pt idx="362">
                  <c:v>0.94779999999999998</c:v>
                </c:pt>
                <c:pt idx="363">
                  <c:v>0.94779999999999998</c:v>
                </c:pt>
                <c:pt idx="364">
                  <c:v>0.94821999999999995</c:v>
                </c:pt>
                <c:pt idx="365">
                  <c:v>0.94854000000000005</c:v>
                </c:pt>
                <c:pt idx="366">
                  <c:v>0.94872000000000001</c:v>
                </c:pt>
                <c:pt idx="367">
                  <c:v>0.94904999999999995</c:v>
                </c:pt>
                <c:pt idx="368">
                  <c:v>0.94925999999999999</c:v>
                </c:pt>
                <c:pt idx="369">
                  <c:v>0.94940000000000002</c:v>
                </c:pt>
                <c:pt idx="370">
                  <c:v>0.94947000000000004</c:v>
                </c:pt>
                <c:pt idx="371">
                  <c:v>0.94947000000000004</c:v>
                </c:pt>
                <c:pt idx="372">
                  <c:v>0.94967999999999997</c:v>
                </c:pt>
                <c:pt idx="373">
                  <c:v>0.94974999999999998</c:v>
                </c:pt>
                <c:pt idx="374">
                  <c:v>0.94991999999999999</c:v>
                </c:pt>
                <c:pt idx="375">
                  <c:v>0.95001000000000002</c:v>
                </c:pt>
                <c:pt idx="376">
                  <c:v>0.95030000000000003</c:v>
                </c:pt>
                <c:pt idx="377">
                  <c:v>0.95050999999999997</c:v>
                </c:pt>
                <c:pt idx="378">
                  <c:v>0.95072000000000001</c:v>
                </c:pt>
                <c:pt idx="379">
                  <c:v>0.95072000000000001</c:v>
                </c:pt>
                <c:pt idx="380">
                  <c:v>0.95072000000000001</c:v>
                </c:pt>
                <c:pt idx="381">
                  <c:v>0.95113999999999999</c:v>
                </c:pt>
                <c:pt idx="382">
                  <c:v>0.95113999999999999</c:v>
                </c:pt>
                <c:pt idx="383">
                  <c:v>0.95113999999999999</c:v>
                </c:pt>
                <c:pt idx="384">
                  <c:v>0.95121999999999995</c:v>
                </c:pt>
                <c:pt idx="385">
                  <c:v>0.95130000000000003</c:v>
                </c:pt>
                <c:pt idx="386">
                  <c:v>0.95155999999999996</c:v>
                </c:pt>
                <c:pt idx="387">
                  <c:v>0.95164000000000004</c:v>
                </c:pt>
                <c:pt idx="388">
                  <c:v>0.95177</c:v>
                </c:pt>
                <c:pt idx="389">
                  <c:v>0.95187999999999995</c:v>
                </c:pt>
                <c:pt idx="390">
                  <c:v>0.95196999999999998</c:v>
                </c:pt>
                <c:pt idx="391">
                  <c:v>0.95204</c:v>
                </c:pt>
                <c:pt idx="392">
                  <c:v>0.95209999999999995</c:v>
                </c:pt>
                <c:pt idx="393">
                  <c:v>0.95218000000000003</c:v>
                </c:pt>
                <c:pt idx="394">
                  <c:v>0.95232000000000006</c:v>
                </c:pt>
                <c:pt idx="395">
                  <c:v>0.95238999999999996</c:v>
                </c:pt>
                <c:pt idx="396">
                  <c:v>0.95238999999999996</c:v>
                </c:pt>
                <c:pt idx="397">
                  <c:v>0.95250999999999997</c:v>
                </c:pt>
                <c:pt idx="398">
                  <c:v>0.9526</c:v>
                </c:pt>
                <c:pt idx="399">
                  <c:v>0.9526</c:v>
                </c:pt>
                <c:pt idx="400">
                  <c:v>0.9526</c:v>
                </c:pt>
                <c:pt idx="401">
                  <c:v>0.95281000000000005</c:v>
                </c:pt>
                <c:pt idx="402">
                  <c:v>0.95281000000000005</c:v>
                </c:pt>
                <c:pt idx="403">
                  <c:v>0.95281000000000005</c:v>
                </c:pt>
                <c:pt idx="404">
                  <c:v>0.95301999999999998</c:v>
                </c:pt>
                <c:pt idx="405">
                  <c:v>0.95301999999999998</c:v>
                </c:pt>
                <c:pt idx="406">
                  <c:v>0.95301999999999998</c:v>
                </c:pt>
                <c:pt idx="407">
                  <c:v>0.95301999999999998</c:v>
                </c:pt>
                <c:pt idx="408">
                  <c:v>0.95304999999999995</c:v>
                </c:pt>
                <c:pt idx="409">
                  <c:v>0.95308000000000004</c:v>
                </c:pt>
                <c:pt idx="410">
                  <c:v>0.95323000000000002</c:v>
                </c:pt>
                <c:pt idx="411">
                  <c:v>0.95325000000000004</c:v>
                </c:pt>
                <c:pt idx="412">
                  <c:v>0.95352000000000003</c:v>
                </c:pt>
                <c:pt idx="413">
                  <c:v>0.95384999999999998</c:v>
                </c:pt>
                <c:pt idx="414">
                  <c:v>0.95406000000000002</c:v>
                </c:pt>
                <c:pt idx="415">
                  <c:v>0.95406000000000002</c:v>
                </c:pt>
                <c:pt idx="416">
                  <c:v>0.95406000000000002</c:v>
                </c:pt>
                <c:pt idx="417">
                  <c:v>0.95448</c:v>
                </c:pt>
                <c:pt idx="418">
                  <c:v>0.95450999999999997</c:v>
                </c:pt>
                <c:pt idx="419">
                  <c:v>0.95462999999999998</c:v>
                </c:pt>
                <c:pt idx="420">
                  <c:v>0.95489999999999997</c:v>
                </c:pt>
                <c:pt idx="421">
                  <c:v>0.95491000000000004</c:v>
                </c:pt>
                <c:pt idx="422">
                  <c:v>0.95521999999999996</c:v>
                </c:pt>
                <c:pt idx="423">
                  <c:v>0.95531999999999995</c:v>
                </c:pt>
                <c:pt idx="424">
                  <c:v>0.95531999999999995</c:v>
                </c:pt>
                <c:pt idx="425">
                  <c:v>0.95555999999999996</c:v>
                </c:pt>
                <c:pt idx="426">
                  <c:v>0.95572999999999997</c:v>
                </c:pt>
                <c:pt idx="427">
                  <c:v>0.95574000000000003</c:v>
                </c:pt>
                <c:pt idx="428">
                  <c:v>0.95589999999999997</c:v>
                </c:pt>
                <c:pt idx="429">
                  <c:v>0.95594000000000001</c:v>
                </c:pt>
                <c:pt idx="430">
                  <c:v>0.95599999999999996</c:v>
                </c:pt>
                <c:pt idx="431">
                  <c:v>0.95615000000000006</c:v>
                </c:pt>
                <c:pt idx="432">
                  <c:v>0.95635999999999999</c:v>
                </c:pt>
                <c:pt idx="433">
                  <c:v>0.95657000000000003</c:v>
                </c:pt>
                <c:pt idx="434">
                  <c:v>0.95657000000000003</c:v>
                </c:pt>
                <c:pt idx="435">
                  <c:v>0.95657000000000003</c:v>
                </c:pt>
                <c:pt idx="436">
                  <c:v>0.95677000000000001</c:v>
                </c:pt>
                <c:pt idx="437">
                  <c:v>0.95677999999999996</c:v>
                </c:pt>
                <c:pt idx="438">
                  <c:v>0.95694000000000001</c:v>
                </c:pt>
                <c:pt idx="439">
                  <c:v>0.95696999999999999</c:v>
                </c:pt>
                <c:pt idx="440">
                  <c:v>0.95704999999999996</c:v>
                </c:pt>
                <c:pt idx="441">
                  <c:v>0.95718999999999999</c:v>
                </c:pt>
                <c:pt idx="442">
                  <c:v>0.95718999999999999</c:v>
                </c:pt>
                <c:pt idx="443">
                  <c:v>0.95726999999999995</c:v>
                </c:pt>
                <c:pt idx="444">
                  <c:v>0.95728000000000002</c:v>
                </c:pt>
                <c:pt idx="445">
                  <c:v>0.95740000000000003</c:v>
                </c:pt>
                <c:pt idx="446">
                  <c:v>0.95740000000000003</c:v>
                </c:pt>
                <c:pt idx="447">
                  <c:v>0.95753999999999995</c:v>
                </c:pt>
                <c:pt idx="448">
                  <c:v>0.95760999999999996</c:v>
                </c:pt>
                <c:pt idx="449">
                  <c:v>0.95798000000000005</c:v>
                </c:pt>
                <c:pt idx="450">
                  <c:v>0.95803000000000005</c:v>
                </c:pt>
                <c:pt idx="451">
                  <c:v>0.95823999999999998</c:v>
                </c:pt>
                <c:pt idx="452">
                  <c:v>0.95823999999999998</c:v>
                </c:pt>
                <c:pt idx="453">
                  <c:v>0.95865999999999996</c:v>
                </c:pt>
                <c:pt idx="454">
                  <c:v>0.95875999999999995</c:v>
                </c:pt>
                <c:pt idx="455">
                  <c:v>0.95906999999999998</c:v>
                </c:pt>
                <c:pt idx="456">
                  <c:v>0.95926</c:v>
                </c:pt>
                <c:pt idx="457">
                  <c:v>0.95928000000000002</c:v>
                </c:pt>
                <c:pt idx="458">
                  <c:v>0.95948999999999995</c:v>
                </c:pt>
                <c:pt idx="459">
                  <c:v>0.95948999999999995</c:v>
                </c:pt>
                <c:pt idx="460">
                  <c:v>0.95948999999999995</c:v>
                </c:pt>
                <c:pt idx="461">
                  <c:v>0.95952000000000004</c:v>
                </c:pt>
                <c:pt idx="462">
                  <c:v>0.95969000000000004</c:v>
                </c:pt>
                <c:pt idx="463">
                  <c:v>0.9597</c:v>
                </c:pt>
                <c:pt idx="464">
                  <c:v>0.9597</c:v>
                </c:pt>
                <c:pt idx="465">
                  <c:v>0.95991000000000004</c:v>
                </c:pt>
                <c:pt idx="466">
                  <c:v>0.95991000000000004</c:v>
                </c:pt>
                <c:pt idx="467">
                  <c:v>0.96011999999999997</c:v>
                </c:pt>
                <c:pt idx="468">
                  <c:v>0.96011999999999997</c:v>
                </c:pt>
                <c:pt idx="469">
                  <c:v>0.96013000000000004</c:v>
                </c:pt>
                <c:pt idx="470">
                  <c:v>0.96013000000000004</c:v>
                </c:pt>
                <c:pt idx="471">
                  <c:v>0.96033000000000002</c:v>
                </c:pt>
                <c:pt idx="472">
                  <c:v>0.96052999999999999</c:v>
                </c:pt>
                <c:pt idx="473">
                  <c:v>0.96074000000000004</c:v>
                </c:pt>
                <c:pt idx="474">
                  <c:v>0.96074000000000004</c:v>
                </c:pt>
                <c:pt idx="475">
                  <c:v>0.96077999999999997</c:v>
                </c:pt>
                <c:pt idx="476">
                  <c:v>0.96087</c:v>
                </c:pt>
                <c:pt idx="477">
                  <c:v>0.96094999999999997</c:v>
                </c:pt>
                <c:pt idx="478">
                  <c:v>0.96094999999999997</c:v>
                </c:pt>
                <c:pt idx="479">
                  <c:v>0.96097999999999995</c:v>
                </c:pt>
                <c:pt idx="480">
                  <c:v>0.96099999999999997</c:v>
                </c:pt>
                <c:pt idx="481">
                  <c:v>0.96099999999999997</c:v>
                </c:pt>
                <c:pt idx="482">
                  <c:v>0.96116000000000001</c:v>
                </c:pt>
                <c:pt idx="483">
                  <c:v>0.96125000000000005</c:v>
                </c:pt>
                <c:pt idx="484">
                  <c:v>0.96128000000000002</c:v>
                </c:pt>
                <c:pt idx="485">
                  <c:v>0.96136999999999995</c:v>
                </c:pt>
                <c:pt idx="486">
                  <c:v>0.96136999999999995</c:v>
                </c:pt>
                <c:pt idx="487">
                  <c:v>0.96157999999999999</c:v>
                </c:pt>
                <c:pt idx="488">
                  <c:v>0.96157999999999999</c:v>
                </c:pt>
                <c:pt idx="489">
                  <c:v>0.96160000000000001</c:v>
                </c:pt>
                <c:pt idx="490">
                  <c:v>0.96172000000000002</c:v>
                </c:pt>
                <c:pt idx="491">
                  <c:v>0.96179000000000003</c:v>
                </c:pt>
                <c:pt idx="492">
                  <c:v>0.96179999999999999</c:v>
                </c:pt>
                <c:pt idx="493">
                  <c:v>0.96194000000000002</c:v>
                </c:pt>
                <c:pt idx="494">
                  <c:v>0.96199999999999997</c:v>
                </c:pt>
                <c:pt idx="495">
                  <c:v>0.96199999999999997</c:v>
                </c:pt>
                <c:pt idx="496">
                  <c:v>0.96199999999999997</c:v>
                </c:pt>
                <c:pt idx="497">
                  <c:v>0.96201999999999999</c:v>
                </c:pt>
                <c:pt idx="498">
                  <c:v>0.96221000000000001</c:v>
                </c:pt>
                <c:pt idx="499">
                  <c:v>0.96221000000000001</c:v>
                </c:pt>
                <c:pt idx="500">
                  <c:v>0.96221000000000001</c:v>
                </c:pt>
                <c:pt idx="501">
                  <c:v>0.96233999999999997</c:v>
                </c:pt>
                <c:pt idx="502">
                  <c:v>0.96240000000000003</c:v>
                </c:pt>
                <c:pt idx="503">
                  <c:v>0.96240999999999999</c:v>
                </c:pt>
                <c:pt idx="504">
                  <c:v>0.96243999999999996</c:v>
                </c:pt>
                <c:pt idx="505">
                  <c:v>0.96243999999999996</c:v>
                </c:pt>
                <c:pt idx="506">
                  <c:v>0.96243999999999996</c:v>
                </c:pt>
                <c:pt idx="507">
                  <c:v>0.96262000000000003</c:v>
                </c:pt>
                <c:pt idx="508">
                  <c:v>0.96272000000000002</c:v>
                </c:pt>
                <c:pt idx="509">
                  <c:v>0.96282999999999996</c:v>
                </c:pt>
                <c:pt idx="510">
                  <c:v>0.96282999999999996</c:v>
                </c:pt>
                <c:pt idx="511">
                  <c:v>0.96287999999999996</c:v>
                </c:pt>
                <c:pt idx="512">
                  <c:v>0.96289999999999998</c:v>
                </c:pt>
                <c:pt idx="513">
                  <c:v>0.96304000000000001</c:v>
                </c:pt>
                <c:pt idx="514">
                  <c:v>0.96325000000000005</c:v>
                </c:pt>
                <c:pt idx="515">
                  <c:v>0.96325000000000005</c:v>
                </c:pt>
                <c:pt idx="516">
                  <c:v>0.96343000000000001</c:v>
                </c:pt>
                <c:pt idx="517">
                  <c:v>0.96345000000000003</c:v>
                </c:pt>
                <c:pt idx="518">
                  <c:v>0.96367000000000003</c:v>
                </c:pt>
                <c:pt idx="519">
                  <c:v>0.96367000000000003</c:v>
                </c:pt>
                <c:pt idx="520">
                  <c:v>0.96367000000000003</c:v>
                </c:pt>
                <c:pt idx="521">
                  <c:v>0.96382000000000001</c:v>
                </c:pt>
                <c:pt idx="522">
                  <c:v>0.96387999999999996</c:v>
                </c:pt>
                <c:pt idx="523">
                  <c:v>0.96389000000000002</c:v>
                </c:pt>
                <c:pt idx="524">
                  <c:v>0.96408000000000005</c:v>
                </c:pt>
                <c:pt idx="525">
                  <c:v>0.96409</c:v>
                </c:pt>
                <c:pt idx="526">
                  <c:v>0.96428999999999998</c:v>
                </c:pt>
                <c:pt idx="527">
                  <c:v>0.96450000000000002</c:v>
                </c:pt>
                <c:pt idx="528">
                  <c:v>0.96450000000000002</c:v>
                </c:pt>
                <c:pt idx="529">
                  <c:v>0.96450000000000002</c:v>
                </c:pt>
                <c:pt idx="530">
                  <c:v>0.96470999999999996</c:v>
                </c:pt>
                <c:pt idx="531">
                  <c:v>0.96492</c:v>
                </c:pt>
                <c:pt idx="532">
                  <c:v>0.96492</c:v>
                </c:pt>
                <c:pt idx="533">
                  <c:v>0.96492</c:v>
                </c:pt>
                <c:pt idx="534">
                  <c:v>0.96501999999999999</c:v>
                </c:pt>
                <c:pt idx="535">
                  <c:v>0.96513000000000004</c:v>
                </c:pt>
                <c:pt idx="536">
                  <c:v>0.96513000000000004</c:v>
                </c:pt>
                <c:pt idx="537">
                  <c:v>0.96514999999999995</c:v>
                </c:pt>
                <c:pt idx="538">
                  <c:v>0.96526999999999996</c:v>
                </c:pt>
                <c:pt idx="539">
                  <c:v>0.96533999999999998</c:v>
                </c:pt>
                <c:pt idx="540">
                  <c:v>0.96562999999999999</c:v>
                </c:pt>
                <c:pt idx="541">
                  <c:v>0.96575999999999995</c:v>
                </c:pt>
                <c:pt idx="542">
                  <c:v>0.96596000000000004</c:v>
                </c:pt>
                <c:pt idx="543">
                  <c:v>0.96616999999999997</c:v>
                </c:pt>
                <c:pt idx="544">
                  <c:v>0.96616999999999997</c:v>
                </c:pt>
                <c:pt idx="545">
                  <c:v>0.96616999999999997</c:v>
                </c:pt>
                <c:pt idx="546">
                  <c:v>0.96653</c:v>
                </c:pt>
                <c:pt idx="547">
                  <c:v>0.96655000000000002</c:v>
                </c:pt>
                <c:pt idx="548">
                  <c:v>0.96658999999999995</c:v>
                </c:pt>
                <c:pt idx="549">
                  <c:v>0.96658999999999995</c:v>
                </c:pt>
                <c:pt idx="550">
                  <c:v>0.96658999999999995</c:v>
                </c:pt>
                <c:pt idx="551">
                  <c:v>0.96658999999999995</c:v>
                </c:pt>
                <c:pt idx="552">
                  <c:v>0.96658999999999995</c:v>
                </c:pt>
                <c:pt idx="553">
                  <c:v>0.96658999999999995</c:v>
                </c:pt>
                <c:pt idx="554">
                  <c:v>0.96679999999999999</c:v>
                </c:pt>
                <c:pt idx="555">
                  <c:v>0.96694999999999998</c:v>
                </c:pt>
                <c:pt idx="556">
                  <c:v>0.96701000000000004</c:v>
                </c:pt>
                <c:pt idx="557">
                  <c:v>0.96701000000000004</c:v>
                </c:pt>
                <c:pt idx="558">
                  <c:v>0.96701000000000004</c:v>
                </c:pt>
                <c:pt idx="559">
                  <c:v>0.96721999999999997</c:v>
                </c:pt>
                <c:pt idx="560">
                  <c:v>0.96721999999999997</c:v>
                </c:pt>
                <c:pt idx="561">
                  <c:v>0.96743000000000001</c:v>
                </c:pt>
                <c:pt idx="562">
                  <c:v>0.96743000000000001</c:v>
                </c:pt>
                <c:pt idx="563">
                  <c:v>0.96743999999999997</c:v>
                </c:pt>
                <c:pt idx="564">
                  <c:v>0.96755000000000002</c:v>
                </c:pt>
                <c:pt idx="565">
                  <c:v>0.96762999999999999</c:v>
                </c:pt>
                <c:pt idx="566">
                  <c:v>0.96763999999999994</c:v>
                </c:pt>
                <c:pt idx="567">
                  <c:v>0.96767000000000003</c:v>
                </c:pt>
                <c:pt idx="568">
                  <c:v>0.96784000000000003</c:v>
                </c:pt>
                <c:pt idx="569">
                  <c:v>0.96802999999999995</c:v>
                </c:pt>
                <c:pt idx="570">
                  <c:v>0.96804999999999997</c:v>
                </c:pt>
                <c:pt idx="571">
                  <c:v>0.96806000000000003</c:v>
                </c:pt>
                <c:pt idx="572">
                  <c:v>0.96809000000000001</c:v>
                </c:pt>
                <c:pt idx="573">
                  <c:v>0.96821999999999997</c:v>
                </c:pt>
                <c:pt idx="574">
                  <c:v>0.96823999999999999</c:v>
                </c:pt>
                <c:pt idx="575">
                  <c:v>0.96826000000000001</c:v>
                </c:pt>
                <c:pt idx="576">
                  <c:v>0.96835000000000004</c:v>
                </c:pt>
                <c:pt idx="577">
                  <c:v>0.96847000000000005</c:v>
                </c:pt>
                <c:pt idx="578">
                  <c:v>0.96853</c:v>
                </c:pt>
                <c:pt idx="579">
                  <c:v>0.96867000000000003</c:v>
                </c:pt>
                <c:pt idx="580">
                  <c:v>0.96869000000000005</c:v>
                </c:pt>
                <c:pt idx="581">
                  <c:v>0.96880999999999995</c:v>
                </c:pt>
                <c:pt idx="582">
                  <c:v>0.96894999999999998</c:v>
                </c:pt>
                <c:pt idx="583">
                  <c:v>0.96909999999999996</c:v>
                </c:pt>
                <c:pt idx="584">
                  <c:v>0.96909999999999996</c:v>
                </c:pt>
                <c:pt idx="585">
                  <c:v>0.96943999999999997</c:v>
                </c:pt>
                <c:pt idx="586">
                  <c:v>0.96943999999999997</c:v>
                </c:pt>
                <c:pt idx="587">
                  <c:v>0.96947000000000005</c:v>
                </c:pt>
                <c:pt idx="588">
                  <c:v>0.96950999999999998</c:v>
                </c:pt>
                <c:pt idx="589">
                  <c:v>0.96950999999999998</c:v>
                </c:pt>
                <c:pt idx="590">
                  <c:v>0.96952000000000005</c:v>
                </c:pt>
                <c:pt idx="591">
                  <c:v>0.96955999999999998</c:v>
                </c:pt>
                <c:pt idx="592">
                  <c:v>0.97008000000000005</c:v>
                </c:pt>
                <c:pt idx="593">
                  <c:v>0.97014</c:v>
                </c:pt>
                <c:pt idx="594">
                  <c:v>0.97014</c:v>
                </c:pt>
                <c:pt idx="595">
                  <c:v>0.97035000000000005</c:v>
                </c:pt>
                <c:pt idx="596">
                  <c:v>0.97062000000000004</c:v>
                </c:pt>
                <c:pt idx="597">
                  <c:v>0.97077000000000002</c:v>
                </c:pt>
                <c:pt idx="598">
                  <c:v>0.97077000000000002</c:v>
                </c:pt>
                <c:pt idx="599">
                  <c:v>0.97077000000000002</c:v>
                </c:pt>
                <c:pt idx="600">
                  <c:v>0.97077000000000002</c:v>
                </c:pt>
                <c:pt idx="601">
                  <c:v>0.97111000000000003</c:v>
                </c:pt>
                <c:pt idx="602">
                  <c:v>0.97118000000000004</c:v>
                </c:pt>
                <c:pt idx="603">
                  <c:v>0.97118000000000004</c:v>
                </c:pt>
                <c:pt idx="604">
                  <c:v>0.97118000000000004</c:v>
                </c:pt>
                <c:pt idx="605">
                  <c:v>0.97118000000000004</c:v>
                </c:pt>
                <c:pt idx="606">
                  <c:v>0.97118000000000004</c:v>
                </c:pt>
                <c:pt idx="607">
                  <c:v>0.97160000000000002</c:v>
                </c:pt>
                <c:pt idx="608">
                  <c:v>0.97160000000000002</c:v>
                </c:pt>
                <c:pt idx="609">
                  <c:v>0.97160000000000002</c:v>
                </c:pt>
                <c:pt idx="610">
                  <c:v>0.97160000000000002</c:v>
                </c:pt>
                <c:pt idx="611">
                  <c:v>0.97160000000000002</c:v>
                </c:pt>
                <c:pt idx="612">
                  <c:v>0.97162000000000004</c:v>
                </c:pt>
                <c:pt idx="613">
                  <c:v>0.97202</c:v>
                </c:pt>
                <c:pt idx="614">
                  <c:v>0.97202</c:v>
                </c:pt>
                <c:pt idx="615">
                  <c:v>0.97206000000000004</c:v>
                </c:pt>
                <c:pt idx="616">
                  <c:v>0.97223000000000004</c:v>
                </c:pt>
                <c:pt idx="617">
                  <c:v>0.97226000000000001</c:v>
                </c:pt>
                <c:pt idx="618">
                  <c:v>0.97243000000000002</c:v>
                </c:pt>
                <c:pt idx="619">
                  <c:v>0.97265000000000001</c:v>
                </c:pt>
                <c:pt idx="620">
                  <c:v>0.97274000000000005</c:v>
                </c:pt>
                <c:pt idx="621">
                  <c:v>0.97277000000000002</c:v>
                </c:pt>
                <c:pt idx="622">
                  <c:v>0.97285999999999995</c:v>
                </c:pt>
                <c:pt idx="623">
                  <c:v>0.97289000000000003</c:v>
                </c:pt>
                <c:pt idx="624">
                  <c:v>0.97294000000000003</c:v>
                </c:pt>
                <c:pt idx="625">
                  <c:v>0.97311000000000003</c:v>
                </c:pt>
                <c:pt idx="626">
                  <c:v>0.97316000000000003</c:v>
                </c:pt>
                <c:pt idx="627">
                  <c:v>0.97316000000000003</c:v>
                </c:pt>
                <c:pt idx="628">
                  <c:v>0.97316000000000003</c:v>
                </c:pt>
                <c:pt idx="629">
                  <c:v>0.97318000000000005</c:v>
                </c:pt>
                <c:pt idx="630">
                  <c:v>0.97326999999999997</c:v>
                </c:pt>
                <c:pt idx="631">
                  <c:v>0.97326999999999997</c:v>
                </c:pt>
                <c:pt idx="632">
                  <c:v>0.97326999999999997</c:v>
                </c:pt>
                <c:pt idx="633">
                  <c:v>0.97338000000000002</c:v>
                </c:pt>
                <c:pt idx="634">
                  <c:v>0.97360000000000002</c:v>
                </c:pt>
                <c:pt idx="635">
                  <c:v>0.97365999999999997</c:v>
                </c:pt>
                <c:pt idx="636">
                  <c:v>0.97369000000000006</c:v>
                </c:pt>
                <c:pt idx="637">
                  <c:v>0.97369000000000006</c:v>
                </c:pt>
                <c:pt idx="638">
                  <c:v>0.97369000000000006</c:v>
                </c:pt>
                <c:pt idx="639">
                  <c:v>0.97369000000000006</c:v>
                </c:pt>
                <c:pt idx="640">
                  <c:v>0.97399999999999998</c:v>
                </c:pt>
                <c:pt idx="641">
                  <c:v>0.97399999999999998</c:v>
                </c:pt>
                <c:pt idx="642">
                  <c:v>0.97404000000000002</c:v>
                </c:pt>
                <c:pt idx="643">
                  <c:v>0.97411000000000003</c:v>
                </c:pt>
                <c:pt idx="644">
                  <c:v>0.97411000000000003</c:v>
                </c:pt>
                <c:pt idx="645">
                  <c:v>0.97416999999999998</c:v>
                </c:pt>
                <c:pt idx="646">
                  <c:v>0.97431999999999996</c:v>
                </c:pt>
                <c:pt idx="647">
                  <c:v>0.97431999999999996</c:v>
                </c:pt>
                <c:pt idx="648">
                  <c:v>0.97431999999999996</c:v>
                </c:pt>
                <c:pt idx="649">
                  <c:v>0.97453000000000001</c:v>
                </c:pt>
                <c:pt idx="650">
                  <c:v>0.97453000000000001</c:v>
                </c:pt>
                <c:pt idx="651">
                  <c:v>0.97453000000000001</c:v>
                </c:pt>
                <c:pt idx="652">
                  <c:v>0.97458</c:v>
                </c:pt>
                <c:pt idx="653">
                  <c:v>0.97470000000000001</c:v>
                </c:pt>
                <c:pt idx="654">
                  <c:v>0.97472999999999999</c:v>
                </c:pt>
                <c:pt idx="655">
                  <c:v>0.97475000000000001</c:v>
                </c:pt>
                <c:pt idx="656">
                  <c:v>0.97492000000000001</c:v>
                </c:pt>
                <c:pt idx="657">
                  <c:v>0.97492999999999996</c:v>
                </c:pt>
                <c:pt idx="658">
                  <c:v>0.97494000000000003</c:v>
                </c:pt>
                <c:pt idx="659">
                  <c:v>0.97494000000000003</c:v>
                </c:pt>
                <c:pt idx="660">
                  <c:v>0.97494000000000003</c:v>
                </c:pt>
                <c:pt idx="661">
                  <c:v>0.97494000000000003</c:v>
                </c:pt>
                <c:pt idx="662">
                  <c:v>0.97509999999999997</c:v>
                </c:pt>
                <c:pt idx="663">
                  <c:v>0.97514000000000001</c:v>
                </c:pt>
                <c:pt idx="664">
                  <c:v>0.97514999999999996</c:v>
                </c:pt>
                <c:pt idx="665">
                  <c:v>0.97536</c:v>
                </c:pt>
                <c:pt idx="666">
                  <c:v>0.97536</c:v>
                </c:pt>
                <c:pt idx="667">
                  <c:v>0.97536</c:v>
                </c:pt>
                <c:pt idx="668">
                  <c:v>0.97548999999999997</c:v>
                </c:pt>
                <c:pt idx="669">
                  <c:v>0.97557000000000005</c:v>
                </c:pt>
                <c:pt idx="670">
                  <c:v>0.97563</c:v>
                </c:pt>
                <c:pt idx="671">
                  <c:v>0.97577999999999998</c:v>
                </c:pt>
                <c:pt idx="672">
                  <c:v>0.97599000000000002</c:v>
                </c:pt>
                <c:pt idx="673">
                  <c:v>0.97624</c:v>
                </c:pt>
                <c:pt idx="674">
                  <c:v>0.97626999999999997</c:v>
                </c:pt>
                <c:pt idx="675">
                  <c:v>0.97640000000000005</c:v>
                </c:pt>
                <c:pt idx="676">
                  <c:v>0.97645999999999999</c:v>
                </c:pt>
                <c:pt idx="677">
                  <c:v>0.97667000000000004</c:v>
                </c:pt>
                <c:pt idx="678">
                  <c:v>0.97670000000000001</c:v>
                </c:pt>
                <c:pt idx="679">
                  <c:v>0.97682999999999998</c:v>
                </c:pt>
                <c:pt idx="680">
                  <c:v>0.97684000000000004</c:v>
                </c:pt>
                <c:pt idx="681">
                  <c:v>0.97689000000000004</c:v>
                </c:pt>
                <c:pt idx="682">
                  <c:v>0.97696000000000005</c:v>
                </c:pt>
                <c:pt idx="683">
                  <c:v>0.97697000000000001</c:v>
                </c:pt>
                <c:pt idx="684">
                  <c:v>0.97702999999999995</c:v>
                </c:pt>
                <c:pt idx="685">
                  <c:v>0.97704000000000002</c:v>
                </c:pt>
                <c:pt idx="686">
                  <c:v>0.97711999999999999</c:v>
                </c:pt>
                <c:pt idx="687">
                  <c:v>0.97716000000000003</c:v>
                </c:pt>
                <c:pt idx="688">
                  <c:v>0.97724</c:v>
                </c:pt>
                <c:pt idx="689">
                  <c:v>0.97726999999999997</c:v>
                </c:pt>
                <c:pt idx="690">
                  <c:v>0.97731000000000001</c:v>
                </c:pt>
                <c:pt idx="691">
                  <c:v>0.97735000000000005</c:v>
                </c:pt>
                <c:pt idx="692">
                  <c:v>0.97738999999999998</c:v>
                </c:pt>
                <c:pt idx="693">
                  <c:v>0.97745000000000004</c:v>
                </c:pt>
                <c:pt idx="694">
                  <c:v>0.97745000000000004</c:v>
                </c:pt>
                <c:pt idx="695">
                  <c:v>0.97745000000000004</c:v>
                </c:pt>
                <c:pt idx="696">
                  <c:v>0.97745000000000004</c:v>
                </c:pt>
                <c:pt idx="697">
                  <c:v>0.97745000000000004</c:v>
                </c:pt>
                <c:pt idx="698">
                  <c:v>0.97745000000000004</c:v>
                </c:pt>
                <c:pt idx="699">
                  <c:v>0.97745000000000004</c:v>
                </c:pt>
                <c:pt idx="700">
                  <c:v>0.97745000000000004</c:v>
                </c:pt>
                <c:pt idx="701">
                  <c:v>0.97765999999999997</c:v>
                </c:pt>
                <c:pt idx="702">
                  <c:v>0.97777999999999998</c:v>
                </c:pt>
                <c:pt idx="703">
                  <c:v>0.97787000000000002</c:v>
                </c:pt>
                <c:pt idx="704">
                  <c:v>0.97794000000000003</c:v>
                </c:pt>
                <c:pt idx="705">
                  <c:v>0.97796000000000005</c:v>
                </c:pt>
                <c:pt idx="706">
                  <c:v>0.97828000000000004</c:v>
                </c:pt>
                <c:pt idx="707">
                  <c:v>0.97833000000000003</c:v>
                </c:pt>
                <c:pt idx="708">
                  <c:v>0.97870000000000001</c:v>
                </c:pt>
                <c:pt idx="709">
                  <c:v>0.97870000000000001</c:v>
                </c:pt>
                <c:pt idx="710">
                  <c:v>0.97870000000000001</c:v>
                </c:pt>
                <c:pt idx="711">
                  <c:v>0.97870999999999997</c:v>
                </c:pt>
                <c:pt idx="712">
                  <c:v>0.97872000000000003</c:v>
                </c:pt>
                <c:pt idx="713">
                  <c:v>0.97909999999999997</c:v>
                </c:pt>
                <c:pt idx="714">
                  <c:v>0.97911999999999999</c:v>
                </c:pt>
                <c:pt idx="715">
                  <c:v>0.97911999999999999</c:v>
                </c:pt>
                <c:pt idx="716">
                  <c:v>0.97933000000000003</c:v>
                </c:pt>
                <c:pt idx="717">
                  <c:v>0.97938000000000003</c:v>
                </c:pt>
                <c:pt idx="718">
                  <c:v>0.97953999999999997</c:v>
                </c:pt>
                <c:pt idx="719">
                  <c:v>0.97953999999999997</c:v>
                </c:pt>
                <c:pt idx="720">
                  <c:v>0.97953999999999997</c:v>
                </c:pt>
                <c:pt idx="721">
                  <c:v>0.97955000000000003</c:v>
                </c:pt>
                <c:pt idx="722">
                  <c:v>0.97975999999999996</c:v>
                </c:pt>
                <c:pt idx="723">
                  <c:v>0.97977999999999998</c:v>
                </c:pt>
                <c:pt idx="724">
                  <c:v>0.97994999999999999</c:v>
                </c:pt>
                <c:pt idx="725">
                  <c:v>0.98019999999999996</c:v>
                </c:pt>
                <c:pt idx="726">
                  <c:v>0.98033999999999999</c:v>
                </c:pt>
                <c:pt idx="727">
                  <c:v>0.98036999999999996</c:v>
                </c:pt>
                <c:pt idx="728">
                  <c:v>0.98041999999999996</c:v>
                </c:pt>
                <c:pt idx="729">
                  <c:v>0.98063999999999996</c:v>
                </c:pt>
                <c:pt idx="730">
                  <c:v>0.98068</c:v>
                </c:pt>
                <c:pt idx="731">
                  <c:v>0.98079000000000005</c:v>
                </c:pt>
                <c:pt idx="732">
                  <c:v>0.98079000000000005</c:v>
                </c:pt>
                <c:pt idx="733">
                  <c:v>0.98079000000000005</c:v>
                </c:pt>
                <c:pt idx="734">
                  <c:v>0.98085999999999995</c:v>
                </c:pt>
                <c:pt idx="735">
                  <c:v>0.98087999999999997</c:v>
                </c:pt>
                <c:pt idx="736">
                  <c:v>0.98089999999999999</c:v>
                </c:pt>
                <c:pt idx="737">
                  <c:v>0.98096000000000005</c:v>
                </c:pt>
                <c:pt idx="738">
                  <c:v>0.98099999999999998</c:v>
                </c:pt>
                <c:pt idx="739">
                  <c:v>0.98099999999999998</c:v>
                </c:pt>
                <c:pt idx="740">
                  <c:v>0.98104999999999998</c:v>
                </c:pt>
                <c:pt idx="741">
                  <c:v>0.98121000000000003</c:v>
                </c:pt>
                <c:pt idx="742">
                  <c:v>0.98121999999999998</c:v>
                </c:pt>
                <c:pt idx="743">
                  <c:v>0.98173999999999995</c:v>
                </c:pt>
                <c:pt idx="744">
                  <c:v>0.98196000000000006</c:v>
                </c:pt>
                <c:pt idx="745">
                  <c:v>0.98219000000000001</c:v>
                </c:pt>
                <c:pt idx="746">
                  <c:v>0.98223000000000005</c:v>
                </c:pt>
                <c:pt idx="747">
                  <c:v>0.98240000000000005</c:v>
                </c:pt>
                <c:pt idx="748">
                  <c:v>0.98246</c:v>
                </c:pt>
                <c:pt idx="749">
                  <c:v>0.98246</c:v>
                </c:pt>
                <c:pt idx="750">
                  <c:v>0.98246</c:v>
                </c:pt>
                <c:pt idx="751">
                  <c:v>0.98267000000000004</c:v>
                </c:pt>
                <c:pt idx="752">
                  <c:v>0.98267000000000004</c:v>
                </c:pt>
                <c:pt idx="753">
                  <c:v>0.98267000000000004</c:v>
                </c:pt>
                <c:pt idx="754">
                  <c:v>0.98267000000000004</c:v>
                </c:pt>
                <c:pt idx="755">
                  <c:v>0.98287999999999998</c:v>
                </c:pt>
                <c:pt idx="756">
                  <c:v>0.98287999999999998</c:v>
                </c:pt>
                <c:pt idx="757">
                  <c:v>0.98316000000000003</c:v>
                </c:pt>
                <c:pt idx="758">
                  <c:v>0.98321000000000003</c:v>
                </c:pt>
                <c:pt idx="759">
                  <c:v>0.98328000000000004</c:v>
                </c:pt>
                <c:pt idx="760">
                  <c:v>0.98328000000000004</c:v>
                </c:pt>
                <c:pt idx="761">
                  <c:v>0.98329</c:v>
                </c:pt>
                <c:pt idx="762">
                  <c:v>0.98350000000000004</c:v>
                </c:pt>
                <c:pt idx="763">
                  <c:v>0.98350000000000004</c:v>
                </c:pt>
                <c:pt idx="764">
                  <c:v>0.98382000000000003</c:v>
                </c:pt>
                <c:pt idx="765">
                  <c:v>0.98384000000000005</c:v>
                </c:pt>
                <c:pt idx="766">
                  <c:v>0.98412999999999995</c:v>
                </c:pt>
                <c:pt idx="767">
                  <c:v>0.98412999999999995</c:v>
                </c:pt>
                <c:pt idx="768">
                  <c:v>0.98455000000000004</c:v>
                </c:pt>
                <c:pt idx="769">
                  <c:v>0.98482000000000003</c:v>
                </c:pt>
                <c:pt idx="770">
                  <c:v>0.98497000000000001</c:v>
                </c:pt>
                <c:pt idx="771">
                  <c:v>0.98504000000000003</c:v>
                </c:pt>
                <c:pt idx="772">
                  <c:v>0.98516999999999999</c:v>
                </c:pt>
                <c:pt idx="773">
                  <c:v>0.98519000000000001</c:v>
                </c:pt>
                <c:pt idx="774">
                  <c:v>0.98526000000000002</c:v>
                </c:pt>
                <c:pt idx="775">
                  <c:v>0.98565000000000003</c:v>
                </c:pt>
                <c:pt idx="776">
                  <c:v>0.98584000000000005</c:v>
                </c:pt>
                <c:pt idx="777">
                  <c:v>0.98592000000000002</c:v>
                </c:pt>
                <c:pt idx="778">
                  <c:v>0.98624999999999996</c:v>
                </c:pt>
                <c:pt idx="779">
                  <c:v>0.98643000000000003</c:v>
                </c:pt>
                <c:pt idx="780">
                  <c:v>0.98643000000000003</c:v>
                </c:pt>
                <c:pt idx="781">
                  <c:v>0.98670000000000002</c:v>
                </c:pt>
                <c:pt idx="782">
                  <c:v>0.98680000000000001</c:v>
                </c:pt>
                <c:pt idx="783">
                  <c:v>0.98692000000000002</c:v>
                </c:pt>
                <c:pt idx="784">
                  <c:v>0.98694000000000004</c:v>
                </c:pt>
                <c:pt idx="785">
                  <c:v>0.98699999999999999</c:v>
                </c:pt>
                <c:pt idx="786">
                  <c:v>0.98699999999999999</c:v>
                </c:pt>
                <c:pt idx="787">
                  <c:v>0.98699999999999999</c:v>
                </c:pt>
                <c:pt idx="788">
                  <c:v>0.98699999999999999</c:v>
                </c:pt>
                <c:pt idx="789">
                  <c:v>0.98789000000000005</c:v>
                </c:pt>
                <c:pt idx="790">
                  <c:v>0.98794000000000004</c:v>
                </c:pt>
                <c:pt idx="791">
                  <c:v>0.98804999999999998</c:v>
                </c:pt>
                <c:pt idx="792">
                  <c:v>0.98831000000000002</c:v>
                </c:pt>
                <c:pt idx="793">
                  <c:v>0.98831000000000002</c:v>
                </c:pt>
                <c:pt idx="794">
                  <c:v>0.98831000000000002</c:v>
                </c:pt>
                <c:pt idx="795">
                  <c:v>0.98831000000000002</c:v>
                </c:pt>
                <c:pt idx="796">
                  <c:v>0.98846999999999996</c:v>
                </c:pt>
                <c:pt idx="797">
                  <c:v>0.98850000000000005</c:v>
                </c:pt>
                <c:pt idx="798">
                  <c:v>0.98873</c:v>
                </c:pt>
                <c:pt idx="799">
                  <c:v>0.98904000000000003</c:v>
                </c:pt>
                <c:pt idx="800">
                  <c:v>0.98912</c:v>
                </c:pt>
                <c:pt idx="801">
                  <c:v>0.98914000000000002</c:v>
                </c:pt>
                <c:pt idx="802">
                  <c:v>0.98921999999999999</c:v>
                </c:pt>
                <c:pt idx="803">
                  <c:v>0.98977000000000004</c:v>
                </c:pt>
                <c:pt idx="804">
                  <c:v>0.98987999999999998</c:v>
                </c:pt>
                <c:pt idx="805">
                  <c:v>0.98989000000000005</c:v>
                </c:pt>
                <c:pt idx="806">
                  <c:v>0.99056999999999995</c:v>
                </c:pt>
                <c:pt idx="807">
                  <c:v>0.99063000000000001</c:v>
                </c:pt>
                <c:pt idx="808">
                  <c:v>0.99075999999999997</c:v>
                </c:pt>
                <c:pt idx="809">
                  <c:v>0.99075999999999997</c:v>
                </c:pt>
                <c:pt idx="810">
                  <c:v>0.99075999999999997</c:v>
                </c:pt>
                <c:pt idx="811">
                  <c:v>0.99077000000000004</c:v>
                </c:pt>
                <c:pt idx="812">
                  <c:v>0.99082999999999999</c:v>
                </c:pt>
                <c:pt idx="813">
                  <c:v>0.99126000000000003</c:v>
                </c:pt>
                <c:pt idx="814">
                  <c:v>0.99133000000000004</c:v>
                </c:pt>
                <c:pt idx="815">
                  <c:v>0.99136000000000002</c:v>
                </c:pt>
                <c:pt idx="816">
                  <c:v>0.99163999999999997</c:v>
                </c:pt>
                <c:pt idx="817">
                  <c:v>0.99185999999999996</c:v>
                </c:pt>
                <c:pt idx="818">
                  <c:v>0.99209999999999998</c:v>
                </c:pt>
                <c:pt idx="819">
                  <c:v>0.99229999999999996</c:v>
                </c:pt>
                <c:pt idx="820">
                  <c:v>0.99248000000000003</c:v>
                </c:pt>
                <c:pt idx="821">
                  <c:v>0.9929</c:v>
                </c:pt>
                <c:pt idx="822">
                  <c:v>0.99339999999999995</c:v>
                </c:pt>
                <c:pt idx="823">
                  <c:v>0.99399000000000004</c:v>
                </c:pt>
                <c:pt idx="824">
                  <c:v>0.99406000000000005</c:v>
                </c:pt>
                <c:pt idx="825">
                  <c:v>0.99421999999999999</c:v>
                </c:pt>
                <c:pt idx="826">
                  <c:v>0.99421999999999999</c:v>
                </c:pt>
                <c:pt idx="827">
                  <c:v>0.99421999999999999</c:v>
                </c:pt>
                <c:pt idx="828">
                  <c:v>0.99439999999999995</c:v>
                </c:pt>
                <c:pt idx="829">
                  <c:v>0.99450000000000005</c:v>
                </c:pt>
                <c:pt idx="830">
                  <c:v>0.99450000000000005</c:v>
                </c:pt>
                <c:pt idx="831">
                  <c:v>0.99563000000000001</c:v>
                </c:pt>
                <c:pt idx="832">
                  <c:v>0.99567000000000005</c:v>
                </c:pt>
                <c:pt idx="833">
                  <c:v>0.99567000000000005</c:v>
                </c:pt>
                <c:pt idx="834">
                  <c:v>0.99573</c:v>
                </c:pt>
                <c:pt idx="835">
                  <c:v>0.99580000000000002</c:v>
                </c:pt>
                <c:pt idx="836">
                  <c:v>0.99580999999999997</c:v>
                </c:pt>
                <c:pt idx="837">
                  <c:v>0.99624000000000001</c:v>
                </c:pt>
                <c:pt idx="838">
                  <c:v>0.99709000000000003</c:v>
                </c:pt>
                <c:pt idx="839">
                  <c:v>0.99711000000000005</c:v>
                </c:pt>
                <c:pt idx="840">
                  <c:v>0.99711000000000005</c:v>
                </c:pt>
                <c:pt idx="841">
                  <c:v>0.99736000000000002</c:v>
                </c:pt>
                <c:pt idx="842">
                  <c:v>0.99748999999999999</c:v>
                </c:pt>
                <c:pt idx="843">
                  <c:v>0.99778</c:v>
                </c:pt>
                <c:pt idx="844">
                  <c:v>0.99839</c:v>
                </c:pt>
                <c:pt idx="845">
                  <c:v>0.99856</c:v>
                </c:pt>
                <c:pt idx="846">
                  <c:v>0.99863000000000002</c:v>
                </c:pt>
                <c:pt idx="847">
                  <c:v>0.99873999999999996</c:v>
                </c:pt>
                <c:pt idx="848">
                  <c:v>0.99912000000000001</c:v>
                </c:pt>
                <c:pt idx="849">
                  <c:v>0.99946000000000002</c:v>
                </c:pt>
                <c:pt idx="850">
                  <c:v>1.00027</c:v>
                </c:pt>
                <c:pt idx="851">
                  <c:v>1.00044</c:v>
                </c:pt>
                <c:pt idx="852">
                  <c:v>1.00044</c:v>
                </c:pt>
                <c:pt idx="853">
                  <c:v>1.00044</c:v>
                </c:pt>
                <c:pt idx="854">
                  <c:v>1.00044</c:v>
                </c:pt>
                <c:pt idx="855">
                  <c:v>1.0005599999999999</c:v>
                </c:pt>
                <c:pt idx="856">
                  <c:v>1.00112</c:v>
                </c:pt>
                <c:pt idx="857">
                  <c:v>1.0014400000000001</c:v>
                </c:pt>
                <c:pt idx="858">
                  <c:v>1.0014400000000001</c:v>
                </c:pt>
                <c:pt idx="859">
                  <c:v>1.0014400000000001</c:v>
                </c:pt>
                <c:pt idx="860">
                  <c:v>1.0014400000000001</c:v>
                </c:pt>
                <c:pt idx="861">
                  <c:v>1.0014799999999999</c:v>
                </c:pt>
                <c:pt idx="862">
                  <c:v>1.0018800000000001</c:v>
                </c:pt>
                <c:pt idx="863">
                  <c:v>1.0023</c:v>
                </c:pt>
                <c:pt idx="864">
                  <c:v>1.0023200000000001</c:v>
                </c:pt>
                <c:pt idx="865">
                  <c:v>1.0024200000000001</c:v>
                </c:pt>
                <c:pt idx="866">
                  <c:v>1.00251</c:v>
                </c:pt>
                <c:pt idx="867">
                  <c:v>1.0028900000000001</c:v>
                </c:pt>
                <c:pt idx="868">
                  <c:v>1.00397</c:v>
                </c:pt>
                <c:pt idx="869">
                  <c:v>1.0041800000000001</c:v>
                </c:pt>
                <c:pt idx="870">
                  <c:v>1.0043299999999999</c:v>
                </c:pt>
                <c:pt idx="871">
                  <c:v>1.0044</c:v>
                </c:pt>
                <c:pt idx="872">
                  <c:v>1.0047600000000001</c:v>
                </c:pt>
                <c:pt idx="873">
                  <c:v>1.00484</c:v>
                </c:pt>
                <c:pt idx="874">
                  <c:v>1.00484</c:v>
                </c:pt>
                <c:pt idx="875">
                  <c:v>1.0055000000000001</c:v>
                </c:pt>
                <c:pt idx="876">
                  <c:v>1.0058499999999999</c:v>
                </c:pt>
                <c:pt idx="877">
                  <c:v>1.00688</c:v>
                </c:pt>
                <c:pt idx="878">
                  <c:v>1.0068900000000001</c:v>
                </c:pt>
                <c:pt idx="879">
                  <c:v>1.00722</c:v>
                </c:pt>
                <c:pt idx="880">
                  <c:v>1.00722</c:v>
                </c:pt>
                <c:pt idx="881">
                  <c:v>1.00722</c:v>
                </c:pt>
                <c:pt idx="882">
                  <c:v>1.00722</c:v>
                </c:pt>
                <c:pt idx="883">
                  <c:v>1.0073099999999999</c:v>
                </c:pt>
                <c:pt idx="884">
                  <c:v>1.00814</c:v>
                </c:pt>
                <c:pt idx="885">
                  <c:v>1.0083500000000001</c:v>
                </c:pt>
                <c:pt idx="886">
                  <c:v>1.0085999999999999</c:v>
                </c:pt>
                <c:pt idx="887">
                  <c:v>1.00867</c:v>
                </c:pt>
                <c:pt idx="888">
                  <c:v>1.0087200000000001</c:v>
                </c:pt>
                <c:pt idx="889">
                  <c:v>1.00874</c:v>
                </c:pt>
                <c:pt idx="890">
                  <c:v>1.0087699999999999</c:v>
                </c:pt>
                <c:pt idx="891">
                  <c:v>1.0087699999999999</c:v>
                </c:pt>
                <c:pt idx="892">
                  <c:v>1.00919</c:v>
                </c:pt>
                <c:pt idx="893">
                  <c:v>1.0096700000000001</c:v>
                </c:pt>
                <c:pt idx="894">
                  <c:v>1.0098100000000001</c:v>
                </c:pt>
                <c:pt idx="895">
                  <c:v>1.0101100000000001</c:v>
                </c:pt>
                <c:pt idx="896">
                  <c:v>1.0101100000000001</c:v>
                </c:pt>
                <c:pt idx="897">
                  <c:v>1.01023</c:v>
                </c:pt>
                <c:pt idx="898">
                  <c:v>1.0107600000000001</c:v>
                </c:pt>
                <c:pt idx="899">
                  <c:v>1.01081</c:v>
                </c:pt>
                <c:pt idx="900">
                  <c:v>1.0108600000000001</c:v>
                </c:pt>
                <c:pt idx="901">
                  <c:v>1.01101</c:v>
                </c:pt>
                <c:pt idx="902">
                  <c:v>1.0112300000000001</c:v>
                </c:pt>
                <c:pt idx="903">
                  <c:v>1.0114099999999999</c:v>
                </c:pt>
                <c:pt idx="904">
                  <c:v>1.01149</c:v>
                </c:pt>
                <c:pt idx="905">
                  <c:v>1.01156</c:v>
                </c:pt>
                <c:pt idx="906">
                  <c:v>1.01169</c:v>
                </c:pt>
                <c:pt idx="907">
                  <c:v>1.01237</c:v>
                </c:pt>
                <c:pt idx="908">
                  <c:v>1.0124</c:v>
                </c:pt>
                <c:pt idx="909">
                  <c:v>1.01274</c:v>
                </c:pt>
                <c:pt idx="910">
                  <c:v>1.01275</c:v>
                </c:pt>
                <c:pt idx="911">
                  <c:v>1.0128299999999999</c:v>
                </c:pt>
                <c:pt idx="912">
                  <c:v>1.0128699999999999</c:v>
                </c:pt>
                <c:pt idx="913">
                  <c:v>1.01295</c:v>
                </c:pt>
                <c:pt idx="914">
                  <c:v>1.01295</c:v>
                </c:pt>
                <c:pt idx="915">
                  <c:v>1.0129999999999999</c:v>
                </c:pt>
                <c:pt idx="916">
                  <c:v>1.0129999999999999</c:v>
                </c:pt>
                <c:pt idx="917">
                  <c:v>1.0129999999999999</c:v>
                </c:pt>
                <c:pt idx="918">
                  <c:v>1.0129999999999999</c:v>
                </c:pt>
                <c:pt idx="919">
                  <c:v>1.0131399999999999</c:v>
                </c:pt>
                <c:pt idx="920">
                  <c:v>1.01315</c:v>
                </c:pt>
                <c:pt idx="921">
                  <c:v>1.01315</c:v>
                </c:pt>
                <c:pt idx="922">
                  <c:v>1.0132000000000001</c:v>
                </c:pt>
                <c:pt idx="923">
                  <c:v>1.01339</c:v>
                </c:pt>
                <c:pt idx="924">
                  <c:v>1.0134099999999999</c:v>
                </c:pt>
                <c:pt idx="925">
                  <c:v>1.01353</c:v>
                </c:pt>
                <c:pt idx="926">
                  <c:v>1.0136799999999999</c:v>
                </c:pt>
                <c:pt idx="927">
                  <c:v>1.01396</c:v>
                </c:pt>
                <c:pt idx="928">
                  <c:v>1.0139899999999999</c:v>
                </c:pt>
                <c:pt idx="929">
                  <c:v>1.0140499999999999</c:v>
                </c:pt>
                <c:pt idx="930">
                  <c:v>1.0144500000000001</c:v>
                </c:pt>
                <c:pt idx="931">
                  <c:v>1.0144500000000001</c:v>
                </c:pt>
                <c:pt idx="932">
                  <c:v>1.0144500000000001</c:v>
                </c:pt>
                <c:pt idx="933">
                  <c:v>1.01447</c:v>
                </c:pt>
                <c:pt idx="934">
                  <c:v>1.01451</c:v>
                </c:pt>
                <c:pt idx="935">
                  <c:v>1.01454</c:v>
                </c:pt>
                <c:pt idx="936">
                  <c:v>1.0146200000000001</c:v>
                </c:pt>
                <c:pt idx="937">
                  <c:v>1.0146200000000001</c:v>
                </c:pt>
                <c:pt idx="938">
                  <c:v>1.0148299999999999</c:v>
                </c:pt>
                <c:pt idx="939">
                  <c:v>1.0148999999999999</c:v>
                </c:pt>
                <c:pt idx="940">
                  <c:v>1.0152399999999999</c:v>
                </c:pt>
                <c:pt idx="941">
                  <c:v>1.01542</c:v>
                </c:pt>
                <c:pt idx="942">
                  <c:v>1.01552</c:v>
                </c:pt>
                <c:pt idx="943">
                  <c:v>1.0173300000000001</c:v>
                </c:pt>
                <c:pt idx="944">
                  <c:v>1.0173300000000001</c:v>
                </c:pt>
                <c:pt idx="945">
                  <c:v>1.0175399999999999</c:v>
                </c:pt>
                <c:pt idx="946">
                  <c:v>1.0175399999999999</c:v>
                </c:pt>
                <c:pt idx="947">
                  <c:v>1.0176000000000001</c:v>
                </c:pt>
                <c:pt idx="948">
                  <c:v>1.0178700000000001</c:v>
                </c:pt>
                <c:pt idx="949">
                  <c:v>1.0184200000000001</c:v>
                </c:pt>
                <c:pt idx="950">
                  <c:v>1.0184800000000001</c:v>
                </c:pt>
                <c:pt idx="951">
                  <c:v>1.0186299999999999</c:v>
                </c:pt>
                <c:pt idx="952">
                  <c:v>1.01878</c:v>
                </c:pt>
                <c:pt idx="953">
                  <c:v>1.0187900000000001</c:v>
                </c:pt>
                <c:pt idx="954">
                  <c:v>1.01925</c:v>
                </c:pt>
                <c:pt idx="955">
                  <c:v>1.01935</c:v>
                </c:pt>
                <c:pt idx="956">
                  <c:v>1.0198</c:v>
                </c:pt>
                <c:pt idx="957">
                  <c:v>1.0198400000000001</c:v>
                </c:pt>
                <c:pt idx="958">
                  <c:v>1.0202199999999999</c:v>
                </c:pt>
                <c:pt idx="959">
                  <c:v>1.0202199999999999</c:v>
                </c:pt>
                <c:pt idx="960">
                  <c:v>1.02057</c:v>
                </c:pt>
                <c:pt idx="961">
                  <c:v>1.02077</c:v>
                </c:pt>
                <c:pt idx="962">
                  <c:v>1.02088</c:v>
                </c:pt>
                <c:pt idx="963">
                  <c:v>1.02119</c:v>
                </c:pt>
                <c:pt idx="964">
                  <c:v>1.02132</c:v>
                </c:pt>
                <c:pt idx="965">
                  <c:v>1.0215399999999999</c:v>
                </c:pt>
                <c:pt idx="966">
                  <c:v>1.02159</c:v>
                </c:pt>
                <c:pt idx="967">
                  <c:v>1.0216000000000001</c:v>
                </c:pt>
                <c:pt idx="968">
                  <c:v>1.0216700000000001</c:v>
                </c:pt>
                <c:pt idx="969">
                  <c:v>1.0216700000000001</c:v>
                </c:pt>
                <c:pt idx="970">
                  <c:v>1.0216700000000001</c:v>
                </c:pt>
                <c:pt idx="971">
                  <c:v>1.0216700000000001</c:v>
                </c:pt>
                <c:pt idx="972">
                  <c:v>1.0216700000000001</c:v>
                </c:pt>
                <c:pt idx="973">
                  <c:v>1.02206</c:v>
                </c:pt>
                <c:pt idx="974">
                  <c:v>1.0221899999999999</c:v>
                </c:pt>
                <c:pt idx="975">
                  <c:v>1.02224</c:v>
                </c:pt>
                <c:pt idx="976">
                  <c:v>1.0226999999999999</c:v>
                </c:pt>
                <c:pt idx="977">
                  <c:v>1.02288</c:v>
                </c:pt>
                <c:pt idx="978">
                  <c:v>1.02288</c:v>
                </c:pt>
                <c:pt idx="979">
                  <c:v>1.02288</c:v>
                </c:pt>
                <c:pt idx="980">
                  <c:v>1.0229999999999999</c:v>
                </c:pt>
                <c:pt idx="981">
                  <c:v>1.02311</c:v>
                </c:pt>
                <c:pt idx="982">
                  <c:v>1.02311</c:v>
                </c:pt>
                <c:pt idx="983">
                  <c:v>1.02311</c:v>
                </c:pt>
                <c:pt idx="984">
                  <c:v>1.02311</c:v>
                </c:pt>
                <c:pt idx="985">
                  <c:v>1.02311</c:v>
                </c:pt>
                <c:pt idx="986">
                  <c:v>1.02311</c:v>
                </c:pt>
                <c:pt idx="987">
                  <c:v>1.02311</c:v>
                </c:pt>
                <c:pt idx="988">
                  <c:v>1.02321</c:v>
                </c:pt>
                <c:pt idx="989">
                  <c:v>1.0237400000000001</c:v>
                </c:pt>
                <c:pt idx="990">
                  <c:v>1.02386</c:v>
                </c:pt>
                <c:pt idx="991">
                  <c:v>1.0239400000000001</c:v>
                </c:pt>
                <c:pt idx="992">
                  <c:v>1.0240100000000001</c:v>
                </c:pt>
                <c:pt idx="993">
                  <c:v>1.02406</c:v>
                </c:pt>
                <c:pt idx="994">
                  <c:v>1.0243899999999999</c:v>
                </c:pt>
                <c:pt idx="995">
                  <c:v>1.0245599999999999</c:v>
                </c:pt>
                <c:pt idx="996">
                  <c:v>1.0245899999999999</c:v>
                </c:pt>
                <c:pt idx="997">
                  <c:v>1.0246999999999999</c:v>
                </c:pt>
                <c:pt idx="998">
                  <c:v>1.02474</c:v>
                </c:pt>
                <c:pt idx="999">
                  <c:v>1.02475</c:v>
                </c:pt>
                <c:pt idx="1000">
                  <c:v>1.0247999999999999</c:v>
                </c:pt>
                <c:pt idx="1001">
                  <c:v>1.02505</c:v>
                </c:pt>
                <c:pt idx="1002">
                  <c:v>1.02515</c:v>
                </c:pt>
                <c:pt idx="1003">
                  <c:v>1.0255300000000001</c:v>
                </c:pt>
                <c:pt idx="1004">
                  <c:v>1.02559</c:v>
                </c:pt>
                <c:pt idx="1005">
                  <c:v>1.0259199999999999</c:v>
                </c:pt>
                <c:pt idx="1006">
                  <c:v>1.0259499999999999</c:v>
                </c:pt>
                <c:pt idx="1007">
                  <c:v>1.026</c:v>
                </c:pt>
                <c:pt idx="1008">
                  <c:v>1.026</c:v>
                </c:pt>
                <c:pt idx="1009">
                  <c:v>1.026</c:v>
                </c:pt>
                <c:pt idx="1010">
                  <c:v>1.026</c:v>
                </c:pt>
                <c:pt idx="1011">
                  <c:v>1.0261</c:v>
                </c:pt>
                <c:pt idx="1012">
                  <c:v>1.0261400000000001</c:v>
                </c:pt>
                <c:pt idx="1013">
                  <c:v>1.0262500000000001</c:v>
                </c:pt>
                <c:pt idx="1014">
                  <c:v>1.0263100000000001</c:v>
                </c:pt>
                <c:pt idx="1015">
                  <c:v>1.0263199999999999</c:v>
                </c:pt>
                <c:pt idx="1016">
                  <c:v>1.0264500000000001</c:v>
                </c:pt>
                <c:pt idx="1017">
                  <c:v>1.02658</c:v>
                </c:pt>
                <c:pt idx="1018">
                  <c:v>1.02661</c:v>
                </c:pt>
                <c:pt idx="1019">
                  <c:v>1.0271600000000001</c:v>
                </c:pt>
                <c:pt idx="1020">
                  <c:v>1.02719</c:v>
                </c:pt>
                <c:pt idx="1021">
                  <c:v>1.02722</c:v>
                </c:pt>
                <c:pt idx="1022">
                  <c:v>1.0273399999999999</c:v>
                </c:pt>
                <c:pt idx="1023">
                  <c:v>1.02745</c:v>
                </c:pt>
                <c:pt idx="1024">
                  <c:v>1.02745</c:v>
                </c:pt>
                <c:pt idx="1025">
                  <c:v>1.02745</c:v>
                </c:pt>
                <c:pt idx="1026">
                  <c:v>1.02749</c:v>
                </c:pt>
                <c:pt idx="1027">
                  <c:v>1.0275399999999999</c:v>
                </c:pt>
                <c:pt idx="1028">
                  <c:v>1.02762</c:v>
                </c:pt>
                <c:pt idx="1029">
                  <c:v>1.02779</c:v>
                </c:pt>
                <c:pt idx="1030">
                  <c:v>1.0279400000000001</c:v>
                </c:pt>
                <c:pt idx="1031">
                  <c:v>1.0281199999999999</c:v>
                </c:pt>
                <c:pt idx="1032">
                  <c:v>1.02823</c:v>
                </c:pt>
                <c:pt idx="1033">
                  <c:v>1.0285200000000001</c:v>
                </c:pt>
                <c:pt idx="1034">
                  <c:v>1.02867</c:v>
                </c:pt>
                <c:pt idx="1035">
                  <c:v>1.0287900000000001</c:v>
                </c:pt>
                <c:pt idx="1036">
                  <c:v>1.0287900000000001</c:v>
                </c:pt>
                <c:pt idx="1037">
                  <c:v>1.0288900000000001</c:v>
                </c:pt>
                <c:pt idx="1038">
                  <c:v>1.0288900000000001</c:v>
                </c:pt>
                <c:pt idx="1039">
                  <c:v>1.0288900000000001</c:v>
                </c:pt>
                <c:pt idx="1040">
                  <c:v>1.0288900000000001</c:v>
                </c:pt>
                <c:pt idx="1041">
                  <c:v>1.0288900000000001</c:v>
                </c:pt>
                <c:pt idx="1042">
                  <c:v>1.0290299999999999</c:v>
                </c:pt>
                <c:pt idx="1043">
                  <c:v>1.02905</c:v>
                </c:pt>
                <c:pt idx="1044">
                  <c:v>1.0290999999999999</c:v>
                </c:pt>
                <c:pt idx="1045">
                  <c:v>1.0291699999999999</c:v>
                </c:pt>
                <c:pt idx="1046">
                  <c:v>1.02932</c:v>
                </c:pt>
                <c:pt idx="1047">
                  <c:v>1.02949</c:v>
                </c:pt>
                <c:pt idx="1048">
                  <c:v>1.0297499999999999</c:v>
                </c:pt>
                <c:pt idx="1049">
                  <c:v>1.03006</c:v>
                </c:pt>
                <c:pt idx="1050">
                  <c:v>1.03033</c:v>
                </c:pt>
                <c:pt idx="1051">
                  <c:v>1.03034</c:v>
                </c:pt>
                <c:pt idx="1052">
                  <c:v>1.0303800000000001</c:v>
                </c:pt>
                <c:pt idx="1053">
                  <c:v>1.0303899999999999</c:v>
                </c:pt>
                <c:pt idx="1054">
                  <c:v>1.03051</c:v>
                </c:pt>
                <c:pt idx="1055">
                  <c:v>1.03057</c:v>
                </c:pt>
                <c:pt idx="1056">
                  <c:v>1.03077</c:v>
                </c:pt>
                <c:pt idx="1057">
                  <c:v>1.03088</c:v>
                </c:pt>
                <c:pt idx="1058">
                  <c:v>1.03102</c:v>
                </c:pt>
                <c:pt idx="1059">
                  <c:v>1.0311300000000001</c:v>
                </c:pt>
                <c:pt idx="1060">
                  <c:v>1.0312699999999999</c:v>
                </c:pt>
                <c:pt idx="1061">
                  <c:v>1.03129</c:v>
                </c:pt>
                <c:pt idx="1062">
                  <c:v>1.0313399999999999</c:v>
                </c:pt>
                <c:pt idx="1063">
                  <c:v>1.03152</c:v>
                </c:pt>
                <c:pt idx="1064">
                  <c:v>1.03165</c:v>
                </c:pt>
                <c:pt idx="1065">
                  <c:v>1.0316700000000001</c:v>
                </c:pt>
                <c:pt idx="1066">
                  <c:v>1.0317799999999999</c:v>
                </c:pt>
                <c:pt idx="1067">
                  <c:v>1.03182</c:v>
                </c:pt>
                <c:pt idx="1068">
                  <c:v>1.0319100000000001</c:v>
                </c:pt>
                <c:pt idx="1069">
                  <c:v>1.03203</c:v>
                </c:pt>
                <c:pt idx="1070">
                  <c:v>1.0322100000000001</c:v>
                </c:pt>
                <c:pt idx="1071">
                  <c:v>1.0323800000000001</c:v>
                </c:pt>
                <c:pt idx="1072">
                  <c:v>1.03241</c:v>
                </c:pt>
                <c:pt idx="1073">
                  <c:v>1.0328299999999999</c:v>
                </c:pt>
                <c:pt idx="1074">
                  <c:v>1.03287</c:v>
                </c:pt>
                <c:pt idx="1075">
                  <c:v>1.0329900000000001</c:v>
                </c:pt>
                <c:pt idx="1076">
                  <c:v>1.03311</c:v>
                </c:pt>
                <c:pt idx="1077">
                  <c:v>1.03322</c:v>
                </c:pt>
                <c:pt idx="1078">
                  <c:v>1.03322</c:v>
                </c:pt>
                <c:pt idx="1079">
                  <c:v>1.03322</c:v>
                </c:pt>
                <c:pt idx="1080">
                  <c:v>1.03322</c:v>
                </c:pt>
                <c:pt idx="1081">
                  <c:v>1.03322</c:v>
                </c:pt>
                <c:pt idx="1082">
                  <c:v>1.03322</c:v>
                </c:pt>
                <c:pt idx="1083">
                  <c:v>1.03322</c:v>
                </c:pt>
                <c:pt idx="1084">
                  <c:v>1.03331</c:v>
                </c:pt>
                <c:pt idx="1085">
                  <c:v>1.0333300000000001</c:v>
                </c:pt>
                <c:pt idx="1086">
                  <c:v>1.0333399999999999</c:v>
                </c:pt>
                <c:pt idx="1087">
                  <c:v>1.03345</c:v>
                </c:pt>
                <c:pt idx="1088">
                  <c:v>1.0335099999999999</c:v>
                </c:pt>
                <c:pt idx="1089">
                  <c:v>1.0336399999999999</c:v>
                </c:pt>
                <c:pt idx="1090">
                  <c:v>1.0337099999999999</c:v>
                </c:pt>
                <c:pt idx="1091">
                  <c:v>1.03372</c:v>
                </c:pt>
                <c:pt idx="1092">
                  <c:v>1.0339</c:v>
                </c:pt>
                <c:pt idx="1093">
                  <c:v>1.03406</c:v>
                </c:pt>
                <c:pt idx="1094">
                  <c:v>1.03437</c:v>
                </c:pt>
                <c:pt idx="1095">
                  <c:v>1.03437</c:v>
                </c:pt>
                <c:pt idx="1096">
                  <c:v>1.03437</c:v>
                </c:pt>
                <c:pt idx="1097">
                  <c:v>1.0343899999999999</c:v>
                </c:pt>
                <c:pt idx="1098">
                  <c:v>1.03451</c:v>
                </c:pt>
                <c:pt idx="1099">
                  <c:v>1.03451</c:v>
                </c:pt>
                <c:pt idx="1100">
                  <c:v>1.03454</c:v>
                </c:pt>
                <c:pt idx="1101">
                  <c:v>1.03464</c:v>
                </c:pt>
                <c:pt idx="1102">
                  <c:v>1.03467</c:v>
                </c:pt>
                <c:pt idx="1103">
                  <c:v>1.03467</c:v>
                </c:pt>
                <c:pt idx="1104">
                  <c:v>1.03467</c:v>
                </c:pt>
                <c:pt idx="1105">
                  <c:v>1.03467</c:v>
                </c:pt>
                <c:pt idx="1106">
                  <c:v>1.03467</c:v>
                </c:pt>
                <c:pt idx="1107">
                  <c:v>1.03484</c:v>
                </c:pt>
                <c:pt idx="1108">
                  <c:v>1.03494</c:v>
                </c:pt>
                <c:pt idx="1109">
                  <c:v>1.03495</c:v>
                </c:pt>
                <c:pt idx="1110">
                  <c:v>1.03498</c:v>
                </c:pt>
                <c:pt idx="1111">
                  <c:v>1.03505</c:v>
                </c:pt>
                <c:pt idx="1112">
                  <c:v>1.0350900000000001</c:v>
                </c:pt>
                <c:pt idx="1113">
                  <c:v>1.03525</c:v>
                </c:pt>
                <c:pt idx="1114">
                  <c:v>1.03538</c:v>
                </c:pt>
                <c:pt idx="1115">
                  <c:v>1.0356000000000001</c:v>
                </c:pt>
                <c:pt idx="1116">
                  <c:v>1.0357000000000001</c:v>
                </c:pt>
                <c:pt idx="1117">
                  <c:v>1.0357000000000001</c:v>
                </c:pt>
                <c:pt idx="1118">
                  <c:v>1.0358099999999999</c:v>
                </c:pt>
                <c:pt idx="1119">
                  <c:v>1.0361100000000001</c:v>
                </c:pt>
                <c:pt idx="1120">
                  <c:v>1.0361100000000001</c:v>
                </c:pt>
                <c:pt idx="1121">
                  <c:v>1.0362</c:v>
                </c:pt>
                <c:pt idx="1122">
                  <c:v>1.03637</c:v>
                </c:pt>
                <c:pt idx="1123">
                  <c:v>1.0364100000000001</c:v>
                </c:pt>
                <c:pt idx="1124">
                  <c:v>1.0364899999999999</c:v>
                </c:pt>
                <c:pt idx="1125">
                  <c:v>1.0368200000000001</c:v>
                </c:pt>
                <c:pt idx="1126">
                  <c:v>1.0368900000000001</c:v>
                </c:pt>
                <c:pt idx="1127">
                  <c:v>1.03698</c:v>
                </c:pt>
                <c:pt idx="1128">
                  <c:v>1.03701</c:v>
                </c:pt>
                <c:pt idx="1129">
                  <c:v>1.03704</c:v>
                </c:pt>
                <c:pt idx="1130">
                  <c:v>1.03712</c:v>
                </c:pt>
                <c:pt idx="1131">
                  <c:v>1.0371300000000001</c:v>
                </c:pt>
                <c:pt idx="1132">
                  <c:v>1.03718</c:v>
                </c:pt>
                <c:pt idx="1133">
                  <c:v>1.03718</c:v>
                </c:pt>
                <c:pt idx="1134">
                  <c:v>1.0372699999999999</c:v>
                </c:pt>
                <c:pt idx="1135">
                  <c:v>1.03739</c:v>
                </c:pt>
                <c:pt idx="1136">
                  <c:v>1.03749</c:v>
                </c:pt>
                <c:pt idx="1137">
                  <c:v>1.03756</c:v>
                </c:pt>
                <c:pt idx="1138">
                  <c:v>1.03756</c:v>
                </c:pt>
                <c:pt idx="1139">
                  <c:v>1.03756</c:v>
                </c:pt>
                <c:pt idx="1140">
                  <c:v>1.0376000000000001</c:v>
                </c:pt>
                <c:pt idx="1141">
                  <c:v>1.03762</c:v>
                </c:pt>
                <c:pt idx="1142">
                  <c:v>1.03779</c:v>
                </c:pt>
                <c:pt idx="1143">
                  <c:v>1.0378000000000001</c:v>
                </c:pt>
                <c:pt idx="1144">
                  <c:v>1.0379799999999999</c:v>
                </c:pt>
                <c:pt idx="1145">
                  <c:v>1.0380799999999999</c:v>
                </c:pt>
                <c:pt idx="1146">
                  <c:v>1.0381800000000001</c:v>
                </c:pt>
                <c:pt idx="1147">
                  <c:v>1.0382899999999999</c:v>
                </c:pt>
                <c:pt idx="1148">
                  <c:v>1.0383500000000001</c:v>
                </c:pt>
                <c:pt idx="1149">
                  <c:v>1.0384</c:v>
                </c:pt>
                <c:pt idx="1150">
                  <c:v>1.0384500000000001</c:v>
                </c:pt>
                <c:pt idx="1151">
                  <c:v>1.0385</c:v>
                </c:pt>
                <c:pt idx="1152">
                  <c:v>1.0385800000000001</c:v>
                </c:pt>
                <c:pt idx="1153">
                  <c:v>1.0387200000000001</c:v>
                </c:pt>
                <c:pt idx="1154">
                  <c:v>1.03874</c:v>
                </c:pt>
                <c:pt idx="1155">
                  <c:v>1.0387500000000001</c:v>
                </c:pt>
                <c:pt idx="1156">
                  <c:v>1.0387599999999999</c:v>
                </c:pt>
                <c:pt idx="1157">
                  <c:v>1.0388500000000001</c:v>
                </c:pt>
                <c:pt idx="1158">
                  <c:v>1.03891</c:v>
                </c:pt>
                <c:pt idx="1159">
                  <c:v>1.03891</c:v>
                </c:pt>
                <c:pt idx="1160">
                  <c:v>1.0389600000000001</c:v>
                </c:pt>
                <c:pt idx="1161">
                  <c:v>1.0389900000000001</c:v>
                </c:pt>
                <c:pt idx="1162">
                  <c:v>1.0389999999999999</c:v>
                </c:pt>
                <c:pt idx="1163">
                  <c:v>1.0389999999999999</c:v>
                </c:pt>
                <c:pt idx="1164">
                  <c:v>1.0389999999999999</c:v>
                </c:pt>
                <c:pt idx="1165">
                  <c:v>1.0390200000000001</c:v>
                </c:pt>
                <c:pt idx="1166">
                  <c:v>1.03912</c:v>
                </c:pt>
                <c:pt idx="1167">
                  <c:v>1.0391300000000001</c:v>
                </c:pt>
                <c:pt idx="1168">
                  <c:v>1.03915</c:v>
                </c:pt>
                <c:pt idx="1169">
                  <c:v>1.03918</c:v>
                </c:pt>
                <c:pt idx="1170">
                  <c:v>1.0391999999999999</c:v>
                </c:pt>
                <c:pt idx="1171">
                  <c:v>1.03942</c:v>
                </c:pt>
                <c:pt idx="1172">
                  <c:v>1.0395399999999999</c:v>
                </c:pt>
                <c:pt idx="1173">
                  <c:v>1.03956</c:v>
                </c:pt>
                <c:pt idx="1174">
                  <c:v>1.03969</c:v>
                </c:pt>
                <c:pt idx="1175">
                  <c:v>1.03973</c:v>
                </c:pt>
                <c:pt idx="1176">
                  <c:v>1.0398499999999999</c:v>
                </c:pt>
                <c:pt idx="1177">
                  <c:v>1.03989</c:v>
                </c:pt>
                <c:pt idx="1178">
                  <c:v>1.0401199999999999</c:v>
                </c:pt>
                <c:pt idx="1179">
                  <c:v>1.04013</c:v>
                </c:pt>
                <c:pt idx="1180">
                  <c:v>1.0401400000000001</c:v>
                </c:pt>
                <c:pt idx="1181">
                  <c:v>1.04016</c:v>
                </c:pt>
                <c:pt idx="1182">
                  <c:v>1.04026</c:v>
                </c:pt>
                <c:pt idx="1183">
                  <c:v>1.04026</c:v>
                </c:pt>
                <c:pt idx="1184">
                  <c:v>1.0403800000000001</c:v>
                </c:pt>
                <c:pt idx="1185">
                  <c:v>1.0404500000000001</c:v>
                </c:pt>
                <c:pt idx="1186">
                  <c:v>1.0404500000000001</c:v>
                </c:pt>
                <c:pt idx="1187">
                  <c:v>1.0404500000000001</c:v>
                </c:pt>
                <c:pt idx="1188">
                  <c:v>1.0405</c:v>
                </c:pt>
                <c:pt idx="1189">
                  <c:v>1.0406</c:v>
                </c:pt>
                <c:pt idx="1190">
                  <c:v>1.0408599999999999</c:v>
                </c:pt>
                <c:pt idx="1191">
                  <c:v>1.04094</c:v>
                </c:pt>
                <c:pt idx="1192">
                  <c:v>1.0410200000000001</c:v>
                </c:pt>
                <c:pt idx="1193">
                  <c:v>1.0410299999999999</c:v>
                </c:pt>
                <c:pt idx="1194">
                  <c:v>1.04108</c:v>
                </c:pt>
                <c:pt idx="1195">
                  <c:v>1.0410900000000001</c:v>
                </c:pt>
                <c:pt idx="1196">
                  <c:v>1.0411300000000001</c:v>
                </c:pt>
                <c:pt idx="1197">
                  <c:v>1.0411900000000001</c:v>
                </c:pt>
                <c:pt idx="1198">
                  <c:v>1.04122</c:v>
                </c:pt>
                <c:pt idx="1199">
                  <c:v>1.04122</c:v>
                </c:pt>
                <c:pt idx="1200">
                  <c:v>1.0412399999999999</c:v>
                </c:pt>
                <c:pt idx="1201">
                  <c:v>1.0412399999999999</c:v>
                </c:pt>
                <c:pt idx="1202">
                  <c:v>1.0413600000000001</c:v>
                </c:pt>
                <c:pt idx="1203">
                  <c:v>1.04148</c:v>
                </c:pt>
                <c:pt idx="1204">
                  <c:v>1.0415099999999999</c:v>
                </c:pt>
                <c:pt idx="1205">
                  <c:v>1.04152</c:v>
                </c:pt>
                <c:pt idx="1206">
                  <c:v>1.04152</c:v>
                </c:pt>
                <c:pt idx="1207">
                  <c:v>1.0416300000000001</c:v>
                </c:pt>
                <c:pt idx="1208">
                  <c:v>1.0416399999999999</c:v>
                </c:pt>
                <c:pt idx="1209">
                  <c:v>1.0417099999999999</c:v>
                </c:pt>
                <c:pt idx="1210">
                  <c:v>1.04172</c:v>
                </c:pt>
                <c:pt idx="1211">
                  <c:v>1.04172</c:v>
                </c:pt>
                <c:pt idx="1212">
                  <c:v>1.0417400000000001</c:v>
                </c:pt>
                <c:pt idx="1213">
                  <c:v>1.0417700000000001</c:v>
                </c:pt>
                <c:pt idx="1214">
                  <c:v>1.04183</c:v>
                </c:pt>
                <c:pt idx="1215">
                  <c:v>1.04183</c:v>
                </c:pt>
                <c:pt idx="1216">
                  <c:v>1.04189</c:v>
                </c:pt>
                <c:pt idx="1217">
                  <c:v>1.04189</c:v>
                </c:pt>
                <c:pt idx="1218">
                  <c:v>1.04189</c:v>
                </c:pt>
                <c:pt idx="1219">
                  <c:v>1.04189</c:v>
                </c:pt>
                <c:pt idx="1220">
                  <c:v>1.04189</c:v>
                </c:pt>
                <c:pt idx="1221">
                  <c:v>1.0419099999999999</c:v>
                </c:pt>
                <c:pt idx="1222">
                  <c:v>1.04192</c:v>
                </c:pt>
                <c:pt idx="1223">
                  <c:v>1.04206</c:v>
                </c:pt>
                <c:pt idx="1224">
                  <c:v>1.0420700000000001</c:v>
                </c:pt>
                <c:pt idx="1225">
                  <c:v>1.0421199999999999</c:v>
                </c:pt>
                <c:pt idx="1226">
                  <c:v>1.0423100000000001</c:v>
                </c:pt>
                <c:pt idx="1227">
                  <c:v>1.04251</c:v>
                </c:pt>
                <c:pt idx="1228">
                  <c:v>1.0425500000000001</c:v>
                </c:pt>
                <c:pt idx="1229">
                  <c:v>1.0425500000000001</c:v>
                </c:pt>
                <c:pt idx="1230">
                  <c:v>1.0426200000000001</c:v>
                </c:pt>
                <c:pt idx="1231">
                  <c:v>1.0426200000000001</c:v>
                </c:pt>
                <c:pt idx="1232">
                  <c:v>1.0426200000000001</c:v>
                </c:pt>
                <c:pt idx="1233">
                  <c:v>1.0426200000000001</c:v>
                </c:pt>
                <c:pt idx="1234">
                  <c:v>1.0426299999999999</c:v>
                </c:pt>
                <c:pt idx="1235">
                  <c:v>1.04267</c:v>
                </c:pt>
                <c:pt idx="1236">
                  <c:v>1.0426899999999999</c:v>
                </c:pt>
                <c:pt idx="1237">
                  <c:v>1.0427500000000001</c:v>
                </c:pt>
                <c:pt idx="1238">
                  <c:v>1.04281</c:v>
                </c:pt>
                <c:pt idx="1239">
                  <c:v>1.0428900000000001</c:v>
                </c:pt>
                <c:pt idx="1240">
                  <c:v>1.04291</c:v>
                </c:pt>
                <c:pt idx="1241">
                  <c:v>1.0429900000000001</c:v>
                </c:pt>
                <c:pt idx="1242">
                  <c:v>1.04311</c:v>
                </c:pt>
                <c:pt idx="1243">
                  <c:v>1.04312</c:v>
                </c:pt>
                <c:pt idx="1244">
                  <c:v>1.0431699999999999</c:v>
                </c:pt>
                <c:pt idx="1245">
                  <c:v>1.04322</c:v>
                </c:pt>
                <c:pt idx="1246">
                  <c:v>1.0432900000000001</c:v>
                </c:pt>
                <c:pt idx="1247">
                  <c:v>1.0433399999999999</c:v>
                </c:pt>
                <c:pt idx="1248">
                  <c:v>1.0433399999999999</c:v>
                </c:pt>
                <c:pt idx="1249">
                  <c:v>1.0433399999999999</c:v>
                </c:pt>
                <c:pt idx="1250">
                  <c:v>1.0433399999999999</c:v>
                </c:pt>
                <c:pt idx="1251">
                  <c:v>1.0433699999999999</c:v>
                </c:pt>
                <c:pt idx="1252">
                  <c:v>1.04342</c:v>
                </c:pt>
                <c:pt idx="1253">
                  <c:v>1.04349</c:v>
                </c:pt>
                <c:pt idx="1254">
                  <c:v>1.04358</c:v>
                </c:pt>
                <c:pt idx="1255">
                  <c:v>1.04372</c:v>
                </c:pt>
                <c:pt idx="1256">
                  <c:v>1.04372</c:v>
                </c:pt>
                <c:pt idx="1257">
                  <c:v>1.0437700000000001</c:v>
                </c:pt>
                <c:pt idx="1258">
                  <c:v>1.0438099999999999</c:v>
                </c:pt>
                <c:pt idx="1259">
                  <c:v>1.0439799999999999</c:v>
                </c:pt>
                <c:pt idx="1260">
                  <c:v>1.04399</c:v>
                </c:pt>
                <c:pt idx="1261">
                  <c:v>1.04399</c:v>
                </c:pt>
                <c:pt idx="1262">
                  <c:v>1.04399</c:v>
                </c:pt>
                <c:pt idx="1263">
                  <c:v>1.04399</c:v>
                </c:pt>
                <c:pt idx="1264">
                  <c:v>1.04399</c:v>
                </c:pt>
                <c:pt idx="1265">
                  <c:v>1.04399</c:v>
                </c:pt>
                <c:pt idx="1266">
                  <c:v>1.04399</c:v>
                </c:pt>
                <c:pt idx="1267">
                  <c:v>1.04399</c:v>
                </c:pt>
                <c:pt idx="1268">
                  <c:v>1.044</c:v>
                </c:pt>
                <c:pt idx="1269">
                  <c:v>1.044</c:v>
                </c:pt>
                <c:pt idx="1270">
                  <c:v>1.0440100000000001</c:v>
                </c:pt>
                <c:pt idx="1271">
                  <c:v>1.0443100000000001</c:v>
                </c:pt>
                <c:pt idx="1272">
                  <c:v>1.0444899999999999</c:v>
                </c:pt>
                <c:pt idx="1273">
                  <c:v>1.04474</c:v>
                </c:pt>
                <c:pt idx="1274">
                  <c:v>1.04474</c:v>
                </c:pt>
                <c:pt idx="1275">
                  <c:v>1.04478</c:v>
                </c:pt>
                <c:pt idx="1276">
                  <c:v>1.04478</c:v>
                </c:pt>
                <c:pt idx="1277">
                  <c:v>1.04478</c:v>
                </c:pt>
                <c:pt idx="1278">
                  <c:v>1.04478</c:v>
                </c:pt>
                <c:pt idx="1279">
                  <c:v>1.04478</c:v>
                </c:pt>
                <c:pt idx="1280">
                  <c:v>1.04478</c:v>
                </c:pt>
                <c:pt idx="1281">
                  <c:v>1.04478</c:v>
                </c:pt>
                <c:pt idx="1282">
                  <c:v>1.0447900000000001</c:v>
                </c:pt>
                <c:pt idx="1283">
                  <c:v>1.0448500000000001</c:v>
                </c:pt>
                <c:pt idx="1284">
                  <c:v>1.04497</c:v>
                </c:pt>
                <c:pt idx="1285">
                  <c:v>1.04498</c:v>
                </c:pt>
                <c:pt idx="1286">
                  <c:v>1.0449999999999999</c:v>
                </c:pt>
                <c:pt idx="1287">
                  <c:v>1.0449999999999999</c:v>
                </c:pt>
                <c:pt idx="1288">
                  <c:v>1.04508</c:v>
                </c:pt>
                <c:pt idx="1289">
                  <c:v>1.0451999999999999</c:v>
                </c:pt>
                <c:pt idx="1290">
                  <c:v>1.0453699999999999</c:v>
                </c:pt>
                <c:pt idx="1291">
                  <c:v>1.0453699999999999</c:v>
                </c:pt>
                <c:pt idx="1292">
                  <c:v>1.0453699999999999</c:v>
                </c:pt>
                <c:pt idx="1293">
                  <c:v>1.0453699999999999</c:v>
                </c:pt>
                <c:pt idx="1294">
                  <c:v>1.04538</c:v>
                </c:pt>
                <c:pt idx="1295">
                  <c:v>1.04556</c:v>
                </c:pt>
                <c:pt idx="1296">
                  <c:v>1.04562</c:v>
                </c:pt>
                <c:pt idx="1297">
                  <c:v>1.04572</c:v>
                </c:pt>
                <c:pt idx="1298">
                  <c:v>1.0457399999999999</c:v>
                </c:pt>
                <c:pt idx="1299">
                  <c:v>1.04582</c:v>
                </c:pt>
                <c:pt idx="1300">
                  <c:v>1.0458499999999999</c:v>
                </c:pt>
                <c:pt idx="1301">
                  <c:v>1.04586</c:v>
                </c:pt>
                <c:pt idx="1302">
                  <c:v>1.0458799999999999</c:v>
                </c:pt>
                <c:pt idx="1303">
                  <c:v>1.0459400000000001</c:v>
                </c:pt>
                <c:pt idx="1304">
                  <c:v>1.04603</c:v>
                </c:pt>
                <c:pt idx="1305">
                  <c:v>1.0461800000000001</c:v>
                </c:pt>
                <c:pt idx="1306">
                  <c:v>1.0462</c:v>
                </c:pt>
                <c:pt idx="1307">
                  <c:v>1.0462199999999999</c:v>
                </c:pt>
                <c:pt idx="1308">
                  <c:v>1.0462199999999999</c:v>
                </c:pt>
                <c:pt idx="1309">
                  <c:v>1.0462199999999999</c:v>
                </c:pt>
                <c:pt idx="1310">
                  <c:v>1.0462199999999999</c:v>
                </c:pt>
                <c:pt idx="1311">
                  <c:v>1.04626</c:v>
                </c:pt>
                <c:pt idx="1312">
                  <c:v>1.04626</c:v>
                </c:pt>
                <c:pt idx="1313">
                  <c:v>1.04643</c:v>
                </c:pt>
                <c:pt idx="1314">
                  <c:v>1.0464599999999999</c:v>
                </c:pt>
                <c:pt idx="1315">
                  <c:v>1.04674</c:v>
                </c:pt>
                <c:pt idx="1316">
                  <c:v>1.04674</c:v>
                </c:pt>
                <c:pt idx="1317">
                  <c:v>1.04674</c:v>
                </c:pt>
                <c:pt idx="1318">
                  <c:v>1.0467500000000001</c:v>
                </c:pt>
                <c:pt idx="1319">
                  <c:v>1.04684</c:v>
                </c:pt>
                <c:pt idx="1320">
                  <c:v>1.04698</c:v>
                </c:pt>
                <c:pt idx="1321">
                  <c:v>1.04701</c:v>
                </c:pt>
                <c:pt idx="1322">
                  <c:v>1.0470999999999999</c:v>
                </c:pt>
                <c:pt idx="1323">
                  <c:v>1.0472399999999999</c:v>
                </c:pt>
                <c:pt idx="1324">
                  <c:v>1.04739</c:v>
                </c:pt>
                <c:pt idx="1325">
                  <c:v>1.0475399999999999</c:v>
                </c:pt>
                <c:pt idx="1326">
                  <c:v>1.0475699999999999</c:v>
                </c:pt>
                <c:pt idx="1327">
                  <c:v>1.0476700000000001</c:v>
                </c:pt>
                <c:pt idx="1328">
                  <c:v>1.0476700000000001</c:v>
                </c:pt>
                <c:pt idx="1329">
                  <c:v>1.0476700000000001</c:v>
                </c:pt>
                <c:pt idx="1330">
                  <c:v>1.0476700000000001</c:v>
                </c:pt>
                <c:pt idx="1331">
                  <c:v>1.0476700000000001</c:v>
                </c:pt>
                <c:pt idx="1332">
                  <c:v>1.0476700000000001</c:v>
                </c:pt>
                <c:pt idx="1333">
                  <c:v>1.0476700000000001</c:v>
                </c:pt>
                <c:pt idx="1334">
                  <c:v>1.0476700000000001</c:v>
                </c:pt>
                <c:pt idx="1335">
                  <c:v>1.0476700000000001</c:v>
                </c:pt>
                <c:pt idx="1336">
                  <c:v>1.04772</c:v>
                </c:pt>
                <c:pt idx="1337">
                  <c:v>1.04772</c:v>
                </c:pt>
                <c:pt idx="1338">
                  <c:v>1.04775</c:v>
                </c:pt>
                <c:pt idx="1339">
                  <c:v>1.04776</c:v>
                </c:pt>
                <c:pt idx="1340">
                  <c:v>1.04782</c:v>
                </c:pt>
                <c:pt idx="1341">
                  <c:v>1.04789</c:v>
                </c:pt>
                <c:pt idx="1342">
                  <c:v>1.0479499999999999</c:v>
                </c:pt>
                <c:pt idx="1343">
                  <c:v>1.04799</c:v>
                </c:pt>
                <c:pt idx="1344">
                  <c:v>1.0480700000000001</c:v>
                </c:pt>
                <c:pt idx="1345">
                  <c:v>1.0481</c:v>
                </c:pt>
                <c:pt idx="1346">
                  <c:v>1.0481199999999999</c:v>
                </c:pt>
                <c:pt idx="1347">
                  <c:v>1.0481199999999999</c:v>
                </c:pt>
                <c:pt idx="1348">
                  <c:v>1.0481199999999999</c:v>
                </c:pt>
                <c:pt idx="1349">
                  <c:v>1.0481199999999999</c:v>
                </c:pt>
                <c:pt idx="1350">
                  <c:v>1.0481199999999999</c:v>
                </c:pt>
                <c:pt idx="1351">
                  <c:v>1.0481400000000001</c:v>
                </c:pt>
                <c:pt idx="1352">
                  <c:v>1.04816</c:v>
                </c:pt>
                <c:pt idx="1353">
                  <c:v>1.0482100000000001</c:v>
                </c:pt>
                <c:pt idx="1354">
                  <c:v>1.0482199999999999</c:v>
                </c:pt>
                <c:pt idx="1355">
                  <c:v>1.0483100000000001</c:v>
                </c:pt>
                <c:pt idx="1356">
                  <c:v>1.04857</c:v>
                </c:pt>
                <c:pt idx="1357">
                  <c:v>1.0485800000000001</c:v>
                </c:pt>
                <c:pt idx="1358">
                  <c:v>1.04864</c:v>
                </c:pt>
                <c:pt idx="1359">
                  <c:v>1.04867</c:v>
                </c:pt>
                <c:pt idx="1360">
                  <c:v>1.0487200000000001</c:v>
                </c:pt>
                <c:pt idx="1361">
                  <c:v>1.0488900000000001</c:v>
                </c:pt>
                <c:pt idx="1362">
                  <c:v>1.0489200000000001</c:v>
                </c:pt>
                <c:pt idx="1363">
                  <c:v>1.0489200000000001</c:v>
                </c:pt>
                <c:pt idx="1364">
                  <c:v>1.04894</c:v>
                </c:pt>
                <c:pt idx="1365">
                  <c:v>1.04897</c:v>
                </c:pt>
                <c:pt idx="1366">
                  <c:v>1.0490200000000001</c:v>
                </c:pt>
                <c:pt idx="1367">
                  <c:v>1.0490699999999999</c:v>
                </c:pt>
                <c:pt idx="1368">
                  <c:v>1.04911</c:v>
                </c:pt>
                <c:pt idx="1369">
                  <c:v>1.04911</c:v>
                </c:pt>
                <c:pt idx="1370">
                  <c:v>1.04918</c:v>
                </c:pt>
                <c:pt idx="1371">
                  <c:v>1.04935</c:v>
                </c:pt>
                <c:pt idx="1372">
                  <c:v>1.04935</c:v>
                </c:pt>
                <c:pt idx="1373">
                  <c:v>1.0494300000000001</c:v>
                </c:pt>
                <c:pt idx="1374">
                  <c:v>1.04949</c:v>
                </c:pt>
                <c:pt idx="1375">
                  <c:v>1.04949</c:v>
                </c:pt>
                <c:pt idx="1376">
                  <c:v>1.04949</c:v>
                </c:pt>
                <c:pt idx="1377">
                  <c:v>1.04949</c:v>
                </c:pt>
                <c:pt idx="1378">
                  <c:v>1.04949</c:v>
                </c:pt>
                <c:pt idx="1379">
                  <c:v>1.04949</c:v>
                </c:pt>
                <c:pt idx="1380">
                  <c:v>1.04949</c:v>
                </c:pt>
                <c:pt idx="1381">
                  <c:v>1.04949</c:v>
                </c:pt>
                <c:pt idx="1382">
                  <c:v>1.04949</c:v>
                </c:pt>
                <c:pt idx="1383">
                  <c:v>1.04959</c:v>
                </c:pt>
                <c:pt idx="1384">
                  <c:v>1.04962</c:v>
                </c:pt>
                <c:pt idx="1385">
                  <c:v>1.04972</c:v>
                </c:pt>
                <c:pt idx="1386">
                  <c:v>1.0498099999999999</c:v>
                </c:pt>
                <c:pt idx="1387">
                  <c:v>1.04982</c:v>
                </c:pt>
                <c:pt idx="1388">
                  <c:v>1.04982</c:v>
                </c:pt>
                <c:pt idx="1389">
                  <c:v>1.0498400000000001</c:v>
                </c:pt>
                <c:pt idx="1390">
                  <c:v>1.04989</c:v>
                </c:pt>
                <c:pt idx="1391">
                  <c:v>1.0499000000000001</c:v>
                </c:pt>
                <c:pt idx="1392">
                  <c:v>1.0499499999999999</c:v>
                </c:pt>
                <c:pt idx="1393">
                  <c:v>1.04996</c:v>
                </c:pt>
                <c:pt idx="1394">
                  <c:v>1.0499700000000001</c:v>
                </c:pt>
                <c:pt idx="1395">
                  <c:v>1.04999</c:v>
                </c:pt>
                <c:pt idx="1396">
                  <c:v>1.05</c:v>
                </c:pt>
                <c:pt idx="1397">
                  <c:v>1.05002</c:v>
                </c:pt>
                <c:pt idx="1398">
                  <c:v>1.0501199999999999</c:v>
                </c:pt>
                <c:pt idx="1399">
                  <c:v>1.0501400000000001</c:v>
                </c:pt>
                <c:pt idx="1400">
                  <c:v>1.05017</c:v>
                </c:pt>
                <c:pt idx="1401">
                  <c:v>1.05017</c:v>
                </c:pt>
                <c:pt idx="1402">
                  <c:v>1.05017</c:v>
                </c:pt>
                <c:pt idx="1403">
                  <c:v>1.0502</c:v>
                </c:pt>
                <c:pt idx="1404">
                  <c:v>1.05023</c:v>
                </c:pt>
                <c:pt idx="1405">
                  <c:v>1.05027</c:v>
                </c:pt>
                <c:pt idx="1406">
                  <c:v>1.0503100000000001</c:v>
                </c:pt>
                <c:pt idx="1407">
                  <c:v>1.0503199999999999</c:v>
                </c:pt>
                <c:pt idx="1408">
                  <c:v>1.0504</c:v>
                </c:pt>
                <c:pt idx="1409">
                  <c:v>1.0504</c:v>
                </c:pt>
                <c:pt idx="1410">
                  <c:v>1.0504</c:v>
                </c:pt>
                <c:pt idx="1411">
                  <c:v>1.05044</c:v>
                </c:pt>
                <c:pt idx="1412">
                  <c:v>1.05047</c:v>
                </c:pt>
                <c:pt idx="1413">
                  <c:v>1.05053</c:v>
                </c:pt>
                <c:pt idx="1414">
                  <c:v>1.0505599999999999</c:v>
                </c:pt>
                <c:pt idx="1415">
                  <c:v>1.0505599999999999</c:v>
                </c:pt>
                <c:pt idx="1416">
                  <c:v>1.0505599999999999</c:v>
                </c:pt>
                <c:pt idx="1417">
                  <c:v>1.0505599999999999</c:v>
                </c:pt>
                <c:pt idx="1418">
                  <c:v>1.0505599999999999</c:v>
                </c:pt>
                <c:pt idx="1419">
                  <c:v>1.0505599999999999</c:v>
                </c:pt>
                <c:pt idx="1420">
                  <c:v>1.0505599999999999</c:v>
                </c:pt>
                <c:pt idx="1421">
                  <c:v>1.05061</c:v>
                </c:pt>
                <c:pt idx="1422">
                  <c:v>1.05063</c:v>
                </c:pt>
                <c:pt idx="1423">
                  <c:v>1.05064</c:v>
                </c:pt>
                <c:pt idx="1424">
                  <c:v>1.05067</c:v>
                </c:pt>
                <c:pt idx="1425">
                  <c:v>1.0506899999999999</c:v>
                </c:pt>
                <c:pt idx="1426">
                  <c:v>1.0507500000000001</c:v>
                </c:pt>
                <c:pt idx="1427">
                  <c:v>1.0507899999999999</c:v>
                </c:pt>
                <c:pt idx="1428">
                  <c:v>1.0508</c:v>
                </c:pt>
                <c:pt idx="1429">
                  <c:v>1.0508200000000001</c:v>
                </c:pt>
                <c:pt idx="1430">
                  <c:v>1.0508299999999999</c:v>
                </c:pt>
                <c:pt idx="1431">
                  <c:v>1.0508599999999999</c:v>
                </c:pt>
                <c:pt idx="1432">
                  <c:v>1.0508599999999999</c:v>
                </c:pt>
                <c:pt idx="1433">
                  <c:v>1.0508599999999999</c:v>
                </c:pt>
                <c:pt idx="1434">
                  <c:v>1.0508599999999999</c:v>
                </c:pt>
                <c:pt idx="1435">
                  <c:v>1.0508599999999999</c:v>
                </c:pt>
                <c:pt idx="1436">
                  <c:v>1.0508999999999999</c:v>
                </c:pt>
                <c:pt idx="1437">
                  <c:v>1.05105</c:v>
                </c:pt>
                <c:pt idx="1438">
                  <c:v>1.05114</c:v>
                </c:pt>
                <c:pt idx="1439">
                  <c:v>1.0511600000000001</c:v>
                </c:pt>
                <c:pt idx="1440">
                  <c:v>1.0511900000000001</c:v>
                </c:pt>
                <c:pt idx="1441">
                  <c:v>1.05128</c:v>
                </c:pt>
                <c:pt idx="1442">
                  <c:v>1.0513300000000001</c:v>
                </c:pt>
                <c:pt idx="1443">
                  <c:v>1.0513600000000001</c:v>
                </c:pt>
                <c:pt idx="1444">
                  <c:v>1.0513600000000001</c:v>
                </c:pt>
                <c:pt idx="1445">
                  <c:v>1.05138</c:v>
                </c:pt>
                <c:pt idx="1446">
                  <c:v>1.05139</c:v>
                </c:pt>
                <c:pt idx="1447">
                  <c:v>1.05148</c:v>
                </c:pt>
                <c:pt idx="1448">
                  <c:v>1.0515099999999999</c:v>
                </c:pt>
                <c:pt idx="1449">
                  <c:v>1.0515300000000001</c:v>
                </c:pt>
                <c:pt idx="1450">
                  <c:v>1.0517099999999999</c:v>
                </c:pt>
                <c:pt idx="1451">
                  <c:v>1.05172</c:v>
                </c:pt>
                <c:pt idx="1452">
                  <c:v>1.05186</c:v>
                </c:pt>
                <c:pt idx="1453">
                  <c:v>1.05186</c:v>
                </c:pt>
                <c:pt idx="1454">
                  <c:v>1.0518799999999999</c:v>
                </c:pt>
                <c:pt idx="1455">
                  <c:v>1.0519099999999999</c:v>
                </c:pt>
                <c:pt idx="1456">
                  <c:v>1.0519799999999999</c:v>
                </c:pt>
                <c:pt idx="1457">
                  <c:v>1.052</c:v>
                </c:pt>
                <c:pt idx="1458">
                  <c:v>1.05209</c:v>
                </c:pt>
                <c:pt idx="1459">
                  <c:v>1.0521799999999999</c:v>
                </c:pt>
                <c:pt idx="1460">
                  <c:v>1.0522</c:v>
                </c:pt>
                <c:pt idx="1461">
                  <c:v>1.0522400000000001</c:v>
                </c:pt>
                <c:pt idx="1462">
                  <c:v>1.0522400000000001</c:v>
                </c:pt>
                <c:pt idx="1463">
                  <c:v>1.0522400000000001</c:v>
                </c:pt>
                <c:pt idx="1464">
                  <c:v>1.0522400000000001</c:v>
                </c:pt>
                <c:pt idx="1465">
                  <c:v>1.0522400000000001</c:v>
                </c:pt>
                <c:pt idx="1466">
                  <c:v>1.05227</c:v>
                </c:pt>
                <c:pt idx="1467">
                  <c:v>1.0522899999999999</c:v>
                </c:pt>
                <c:pt idx="1468">
                  <c:v>1.05233</c:v>
                </c:pt>
                <c:pt idx="1469">
                  <c:v>1.05236</c:v>
                </c:pt>
                <c:pt idx="1470">
                  <c:v>1.05236</c:v>
                </c:pt>
                <c:pt idx="1471">
                  <c:v>1.0523899999999999</c:v>
                </c:pt>
                <c:pt idx="1472">
                  <c:v>1.0523899999999999</c:v>
                </c:pt>
                <c:pt idx="1473">
                  <c:v>1.05244</c:v>
                </c:pt>
                <c:pt idx="1474">
                  <c:v>1.0525100000000001</c:v>
                </c:pt>
                <c:pt idx="1475">
                  <c:v>1.05263</c:v>
                </c:pt>
                <c:pt idx="1476">
                  <c:v>1.0526500000000001</c:v>
                </c:pt>
                <c:pt idx="1477">
                  <c:v>1.05274</c:v>
                </c:pt>
                <c:pt idx="1478">
                  <c:v>1.0528</c:v>
                </c:pt>
                <c:pt idx="1479">
                  <c:v>1.0528200000000001</c:v>
                </c:pt>
                <c:pt idx="1480">
                  <c:v>1.0529200000000001</c:v>
                </c:pt>
                <c:pt idx="1481">
                  <c:v>1.05297</c:v>
                </c:pt>
                <c:pt idx="1482">
                  <c:v>1.0529999999999999</c:v>
                </c:pt>
                <c:pt idx="1483">
                  <c:v>1.0531200000000001</c:v>
                </c:pt>
                <c:pt idx="1484">
                  <c:v>1.05315</c:v>
                </c:pt>
                <c:pt idx="1485">
                  <c:v>1.05321</c:v>
                </c:pt>
                <c:pt idx="1486">
                  <c:v>1.0532900000000001</c:v>
                </c:pt>
                <c:pt idx="1487">
                  <c:v>1.05331</c:v>
                </c:pt>
                <c:pt idx="1488">
                  <c:v>1.05338</c:v>
                </c:pt>
                <c:pt idx="1489">
                  <c:v>1.05345</c:v>
                </c:pt>
                <c:pt idx="1490">
                  <c:v>1.05345</c:v>
                </c:pt>
                <c:pt idx="1491">
                  <c:v>1.05345</c:v>
                </c:pt>
                <c:pt idx="1492">
                  <c:v>1.05345</c:v>
                </c:pt>
                <c:pt idx="1493">
                  <c:v>1.0534600000000001</c:v>
                </c:pt>
                <c:pt idx="1494">
                  <c:v>1.05355</c:v>
                </c:pt>
                <c:pt idx="1495">
                  <c:v>1.0535699999999999</c:v>
                </c:pt>
                <c:pt idx="1496">
                  <c:v>1.0536099999999999</c:v>
                </c:pt>
                <c:pt idx="1497">
                  <c:v>1.0536099999999999</c:v>
                </c:pt>
                <c:pt idx="1498">
                  <c:v>1.0536099999999999</c:v>
                </c:pt>
                <c:pt idx="1499">
                  <c:v>1.0536099999999999</c:v>
                </c:pt>
                <c:pt idx="1500">
                  <c:v>1.0536099999999999</c:v>
                </c:pt>
                <c:pt idx="1501">
                  <c:v>1.0536799999999999</c:v>
                </c:pt>
                <c:pt idx="1502">
                  <c:v>1.05379</c:v>
                </c:pt>
                <c:pt idx="1503">
                  <c:v>1.05382</c:v>
                </c:pt>
                <c:pt idx="1504">
                  <c:v>1.0538799999999999</c:v>
                </c:pt>
                <c:pt idx="1505">
                  <c:v>1.0539000000000001</c:v>
                </c:pt>
                <c:pt idx="1506">
                  <c:v>1.0540099999999999</c:v>
                </c:pt>
                <c:pt idx="1507">
                  <c:v>1.0540099999999999</c:v>
                </c:pt>
                <c:pt idx="1508">
                  <c:v>1.0540400000000001</c:v>
                </c:pt>
                <c:pt idx="1509">
                  <c:v>1.0540700000000001</c:v>
                </c:pt>
                <c:pt idx="1510">
                  <c:v>1.0541100000000001</c:v>
                </c:pt>
                <c:pt idx="1511">
                  <c:v>1.0541499999999999</c:v>
                </c:pt>
                <c:pt idx="1512">
                  <c:v>1.0542199999999999</c:v>
                </c:pt>
                <c:pt idx="1513">
                  <c:v>1.05437</c:v>
                </c:pt>
                <c:pt idx="1514">
                  <c:v>1.05437</c:v>
                </c:pt>
                <c:pt idx="1515">
                  <c:v>1.05443</c:v>
                </c:pt>
                <c:pt idx="1516">
                  <c:v>1.0544899999999999</c:v>
                </c:pt>
                <c:pt idx="1517">
                  <c:v>1.0545599999999999</c:v>
                </c:pt>
                <c:pt idx="1518">
                  <c:v>1.0546</c:v>
                </c:pt>
                <c:pt idx="1519">
                  <c:v>1.0546199999999999</c:v>
                </c:pt>
                <c:pt idx="1520">
                  <c:v>1.05467</c:v>
                </c:pt>
                <c:pt idx="1521">
                  <c:v>1.05471</c:v>
                </c:pt>
                <c:pt idx="1522">
                  <c:v>1.0548</c:v>
                </c:pt>
                <c:pt idx="1523">
                  <c:v>1.0548599999999999</c:v>
                </c:pt>
                <c:pt idx="1524">
                  <c:v>1.05488</c:v>
                </c:pt>
                <c:pt idx="1525">
                  <c:v>1.0548900000000001</c:v>
                </c:pt>
                <c:pt idx="1526">
                  <c:v>1.0548900000000001</c:v>
                </c:pt>
                <c:pt idx="1527">
                  <c:v>1.0548900000000001</c:v>
                </c:pt>
                <c:pt idx="1528">
                  <c:v>1.0549299999999999</c:v>
                </c:pt>
                <c:pt idx="1529">
                  <c:v>1.05494</c:v>
                </c:pt>
                <c:pt idx="1530">
                  <c:v>1.0549599999999999</c:v>
                </c:pt>
                <c:pt idx="1531">
                  <c:v>1.05498</c:v>
                </c:pt>
                <c:pt idx="1532">
                  <c:v>1.0549900000000001</c:v>
                </c:pt>
                <c:pt idx="1533">
                  <c:v>1.0549900000000001</c:v>
                </c:pt>
                <c:pt idx="1534">
                  <c:v>1.0549900000000001</c:v>
                </c:pt>
                <c:pt idx="1535">
                  <c:v>1.0549900000000001</c:v>
                </c:pt>
                <c:pt idx="1536">
                  <c:v>1.0549900000000001</c:v>
                </c:pt>
                <c:pt idx="1537">
                  <c:v>1.0549900000000001</c:v>
                </c:pt>
                <c:pt idx="1538">
                  <c:v>1.0549999999999999</c:v>
                </c:pt>
                <c:pt idx="1539">
                  <c:v>1.05501</c:v>
                </c:pt>
                <c:pt idx="1540">
                  <c:v>1.0551200000000001</c:v>
                </c:pt>
                <c:pt idx="1541">
                  <c:v>1.0551900000000001</c:v>
                </c:pt>
                <c:pt idx="1542">
                  <c:v>1.0551999999999999</c:v>
                </c:pt>
                <c:pt idx="1543">
                  <c:v>1.05522</c:v>
                </c:pt>
                <c:pt idx="1544">
                  <c:v>1.05525</c:v>
                </c:pt>
                <c:pt idx="1545">
                  <c:v>1.0552699999999999</c:v>
                </c:pt>
                <c:pt idx="1546">
                  <c:v>1.0552999999999999</c:v>
                </c:pt>
                <c:pt idx="1547">
                  <c:v>1.0553600000000001</c:v>
                </c:pt>
                <c:pt idx="1548">
                  <c:v>1.05548</c:v>
                </c:pt>
                <c:pt idx="1549">
                  <c:v>1.0555300000000001</c:v>
                </c:pt>
                <c:pt idx="1550">
                  <c:v>1.0555300000000001</c:v>
                </c:pt>
                <c:pt idx="1551">
                  <c:v>1.0555300000000001</c:v>
                </c:pt>
                <c:pt idx="1552">
                  <c:v>1.0556000000000001</c:v>
                </c:pt>
                <c:pt idx="1553">
                  <c:v>1.05566</c:v>
                </c:pt>
                <c:pt idx="1554">
                  <c:v>1.0557399999999999</c:v>
                </c:pt>
                <c:pt idx="1555">
                  <c:v>1.05579</c:v>
                </c:pt>
                <c:pt idx="1556">
                  <c:v>1.05585</c:v>
                </c:pt>
                <c:pt idx="1557">
                  <c:v>1.05586</c:v>
                </c:pt>
                <c:pt idx="1558">
                  <c:v>1.0558799999999999</c:v>
                </c:pt>
                <c:pt idx="1559">
                  <c:v>1.0559099999999999</c:v>
                </c:pt>
                <c:pt idx="1560">
                  <c:v>1.0559099999999999</c:v>
                </c:pt>
                <c:pt idx="1561">
                  <c:v>1.0559700000000001</c:v>
                </c:pt>
                <c:pt idx="1562">
                  <c:v>1.05603</c:v>
                </c:pt>
                <c:pt idx="1563">
                  <c:v>1.05606</c:v>
                </c:pt>
                <c:pt idx="1564">
                  <c:v>1.05606</c:v>
                </c:pt>
                <c:pt idx="1565">
                  <c:v>1.0561400000000001</c:v>
                </c:pt>
                <c:pt idx="1566">
                  <c:v>1.0561799999999999</c:v>
                </c:pt>
                <c:pt idx="1567">
                  <c:v>1.0562100000000001</c:v>
                </c:pt>
                <c:pt idx="1568">
                  <c:v>1.0562199999999999</c:v>
                </c:pt>
                <c:pt idx="1569">
                  <c:v>1.05623</c:v>
                </c:pt>
                <c:pt idx="1570">
                  <c:v>1.0563</c:v>
                </c:pt>
                <c:pt idx="1571">
                  <c:v>1.05636</c:v>
                </c:pt>
                <c:pt idx="1572">
                  <c:v>1.05636</c:v>
                </c:pt>
                <c:pt idx="1573">
                  <c:v>1.05636</c:v>
                </c:pt>
                <c:pt idx="1574">
                  <c:v>1.05636</c:v>
                </c:pt>
                <c:pt idx="1575">
                  <c:v>1.05636</c:v>
                </c:pt>
                <c:pt idx="1576">
                  <c:v>1.05636</c:v>
                </c:pt>
                <c:pt idx="1577">
                  <c:v>1.05636</c:v>
                </c:pt>
                <c:pt idx="1578">
                  <c:v>1.05636</c:v>
                </c:pt>
                <c:pt idx="1579">
                  <c:v>1.05636</c:v>
                </c:pt>
                <c:pt idx="1580">
                  <c:v>1.05636</c:v>
                </c:pt>
                <c:pt idx="1581">
                  <c:v>1.0563899999999999</c:v>
                </c:pt>
                <c:pt idx="1582">
                  <c:v>1.0564</c:v>
                </c:pt>
                <c:pt idx="1583">
                  <c:v>1.0564100000000001</c:v>
                </c:pt>
                <c:pt idx="1584">
                  <c:v>1.05644</c:v>
                </c:pt>
                <c:pt idx="1585">
                  <c:v>1.0564899999999999</c:v>
                </c:pt>
                <c:pt idx="1586">
                  <c:v>1.0565899999999999</c:v>
                </c:pt>
                <c:pt idx="1587">
                  <c:v>1.0566599999999999</c:v>
                </c:pt>
                <c:pt idx="1588">
                  <c:v>1.05674</c:v>
                </c:pt>
                <c:pt idx="1589">
                  <c:v>1.05688</c:v>
                </c:pt>
                <c:pt idx="1590">
                  <c:v>1.0570200000000001</c:v>
                </c:pt>
                <c:pt idx="1591">
                  <c:v>1.0570999999999999</c:v>
                </c:pt>
                <c:pt idx="1592">
                  <c:v>1.0571699999999999</c:v>
                </c:pt>
                <c:pt idx="1593">
                  <c:v>1.0571999999999999</c:v>
                </c:pt>
                <c:pt idx="1594">
                  <c:v>1.05724</c:v>
                </c:pt>
                <c:pt idx="1595">
                  <c:v>1.0572699999999999</c:v>
                </c:pt>
                <c:pt idx="1596">
                  <c:v>1.0573300000000001</c:v>
                </c:pt>
                <c:pt idx="1597">
                  <c:v>1.0573600000000001</c:v>
                </c:pt>
                <c:pt idx="1598">
                  <c:v>1.0574600000000001</c:v>
                </c:pt>
                <c:pt idx="1599">
                  <c:v>1.0576000000000001</c:v>
                </c:pt>
                <c:pt idx="1600">
                  <c:v>1.0577000000000001</c:v>
                </c:pt>
                <c:pt idx="1601">
                  <c:v>1.0577399999999999</c:v>
                </c:pt>
                <c:pt idx="1602">
                  <c:v>1.0577399999999999</c:v>
                </c:pt>
                <c:pt idx="1603">
                  <c:v>1.0577399999999999</c:v>
                </c:pt>
                <c:pt idx="1604">
                  <c:v>1.0577399999999999</c:v>
                </c:pt>
                <c:pt idx="1605">
                  <c:v>1.0577399999999999</c:v>
                </c:pt>
                <c:pt idx="1606">
                  <c:v>1.0577399999999999</c:v>
                </c:pt>
                <c:pt idx="1607">
                  <c:v>1.0577799999999999</c:v>
                </c:pt>
                <c:pt idx="1608">
                  <c:v>1.0577799999999999</c:v>
                </c:pt>
                <c:pt idx="1609">
                  <c:v>1.0578099999999999</c:v>
                </c:pt>
                <c:pt idx="1610">
                  <c:v>1.05786</c:v>
                </c:pt>
                <c:pt idx="1611">
                  <c:v>1.0579099999999999</c:v>
                </c:pt>
                <c:pt idx="1612">
                  <c:v>1.0580099999999999</c:v>
                </c:pt>
                <c:pt idx="1613">
                  <c:v>1.0580400000000001</c:v>
                </c:pt>
                <c:pt idx="1614">
                  <c:v>1.0581100000000001</c:v>
                </c:pt>
                <c:pt idx="1615">
                  <c:v>1.05816</c:v>
                </c:pt>
                <c:pt idx="1616">
                  <c:v>1.0582499999999999</c:v>
                </c:pt>
                <c:pt idx="1617">
                  <c:v>1.0583400000000001</c:v>
                </c:pt>
                <c:pt idx="1618">
                  <c:v>1.0587200000000001</c:v>
                </c:pt>
                <c:pt idx="1619">
                  <c:v>1.0588200000000001</c:v>
                </c:pt>
                <c:pt idx="1620">
                  <c:v>1.0588500000000001</c:v>
                </c:pt>
                <c:pt idx="1621">
                  <c:v>1.0589</c:v>
                </c:pt>
                <c:pt idx="1622">
                  <c:v>1.0589599999999999</c:v>
                </c:pt>
                <c:pt idx="1623">
                  <c:v>1.05901</c:v>
                </c:pt>
                <c:pt idx="1624">
                  <c:v>1.0590299999999999</c:v>
                </c:pt>
                <c:pt idx="1625">
                  <c:v>1.0590299999999999</c:v>
                </c:pt>
                <c:pt idx="1626">
                  <c:v>1.0590999999999999</c:v>
                </c:pt>
                <c:pt idx="1627">
                  <c:v>1.05911</c:v>
                </c:pt>
                <c:pt idx="1628">
                  <c:v>1.05911</c:v>
                </c:pt>
                <c:pt idx="1629">
                  <c:v>1.05911</c:v>
                </c:pt>
                <c:pt idx="1630">
                  <c:v>1.05911</c:v>
                </c:pt>
                <c:pt idx="1631">
                  <c:v>1.05911</c:v>
                </c:pt>
                <c:pt idx="1632">
                  <c:v>1.05911</c:v>
                </c:pt>
                <c:pt idx="1633">
                  <c:v>1.05911</c:v>
                </c:pt>
                <c:pt idx="1634">
                  <c:v>1.05911</c:v>
                </c:pt>
                <c:pt idx="1635">
                  <c:v>1.05911</c:v>
                </c:pt>
                <c:pt idx="1636">
                  <c:v>1.05911</c:v>
                </c:pt>
                <c:pt idx="1637">
                  <c:v>1.0592699999999999</c:v>
                </c:pt>
                <c:pt idx="1638">
                  <c:v>1.0593399999999999</c:v>
                </c:pt>
                <c:pt idx="1639">
                  <c:v>1.05941</c:v>
                </c:pt>
                <c:pt idx="1640">
                  <c:v>1.0594699999999999</c:v>
                </c:pt>
                <c:pt idx="1641">
                  <c:v>1.05962</c:v>
                </c:pt>
                <c:pt idx="1642">
                  <c:v>1.05962</c:v>
                </c:pt>
                <c:pt idx="1643">
                  <c:v>1.05965</c:v>
                </c:pt>
                <c:pt idx="1644">
                  <c:v>1.05983</c:v>
                </c:pt>
                <c:pt idx="1645">
                  <c:v>1.05993</c:v>
                </c:pt>
                <c:pt idx="1646">
                  <c:v>1.0599499999999999</c:v>
                </c:pt>
                <c:pt idx="1647">
                  <c:v>1.0600499999999999</c:v>
                </c:pt>
                <c:pt idx="1648">
                  <c:v>1.06006</c:v>
                </c:pt>
                <c:pt idx="1649">
                  <c:v>1.0602100000000001</c:v>
                </c:pt>
                <c:pt idx="1650">
                  <c:v>1.06023</c:v>
                </c:pt>
                <c:pt idx="1651">
                  <c:v>1.06029</c:v>
                </c:pt>
                <c:pt idx="1652">
                  <c:v>1.0604499999999999</c:v>
                </c:pt>
                <c:pt idx="1653">
                  <c:v>1.0604899999999999</c:v>
                </c:pt>
                <c:pt idx="1654">
                  <c:v>1.0604899999999999</c:v>
                </c:pt>
                <c:pt idx="1655">
                  <c:v>1.0604899999999999</c:v>
                </c:pt>
                <c:pt idx="1656">
                  <c:v>1.0604899999999999</c:v>
                </c:pt>
                <c:pt idx="1657">
                  <c:v>1.0604899999999999</c:v>
                </c:pt>
                <c:pt idx="1658">
                  <c:v>1.0604899999999999</c:v>
                </c:pt>
                <c:pt idx="1659">
                  <c:v>1.0604899999999999</c:v>
                </c:pt>
                <c:pt idx="1660">
                  <c:v>1.0604899999999999</c:v>
                </c:pt>
                <c:pt idx="1661">
                  <c:v>1.0604899999999999</c:v>
                </c:pt>
                <c:pt idx="1662">
                  <c:v>1.0604899999999999</c:v>
                </c:pt>
                <c:pt idx="1663">
                  <c:v>1.0604899999999999</c:v>
                </c:pt>
                <c:pt idx="1664">
                  <c:v>1.0604899999999999</c:v>
                </c:pt>
                <c:pt idx="1665">
                  <c:v>1.0604899999999999</c:v>
                </c:pt>
                <c:pt idx="1666">
                  <c:v>1.0604899999999999</c:v>
                </c:pt>
                <c:pt idx="1667">
                  <c:v>1.0604899999999999</c:v>
                </c:pt>
                <c:pt idx="1668">
                  <c:v>1.0604899999999999</c:v>
                </c:pt>
                <c:pt idx="1669">
                  <c:v>1.0604899999999999</c:v>
                </c:pt>
                <c:pt idx="1670">
                  <c:v>1.0605199999999999</c:v>
                </c:pt>
                <c:pt idx="1671">
                  <c:v>1.0605800000000001</c:v>
                </c:pt>
                <c:pt idx="1672">
                  <c:v>1.0606599999999999</c:v>
                </c:pt>
                <c:pt idx="1673">
                  <c:v>1.06105</c:v>
                </c:pt>
                <c:pt idx="1674">
                  <c:v>1.0610900000000001</c:v>
                </c:pt>
                <c:pt idx="1675">
                  <c:v>1.06115</c:v>
                </c:pt>
                <c:pt idx="1676">
                  <c:v>1.0612200000000001</c:v>
                </c:pt>
                <c:pt idx="1677">
                  <c:v>1.0612200000000001</c:v>
                </c:pt>
                <c:pt idx="1678">
                  <c:v>1.06148</c:v>
                </c:pt>
                <c:pt idx="1679">
                  <c:v>1.0616300000000001</c:v>
                </c:pt>
                <c:pt idx="1680">
                  <c:v>1.0617300000000001</c:v>
                </c:pt>
                <c:pt idx="1681">
                  <c:v>1.06186</c:v>
                </c:pt>
                <c:pt idx="1682">
                  <c:v>1.06186</c:v>
                </c:pt>
                <c:pt idx="1683">
                  <c:v>1.06186</c:v>
                </c:pt>
                <c:pt idx="1684">
                  <c:v>1.06186</c:v>
                </c:pt>
                <c:pt idx="1685">
                  <c:v>1.06186</c:v>
                </c:pt>
                <c:pt idx="1686">
                  <c:v>1.06186</c:v>
                </c:pt>
                <c:pt idx="1687">
                  <c:v>1.06186</c:v>
                </c:pt>
                <c:pt idx="1688">
                  <c:v>1.06186</c:v>
                </c:pt>
                <c:pt idx="1689">
                  <c:v>1.06186</c:v>
                </c:pt>
                <c:pt idx="1690">
                  <c:v>1.06186</c:v>
                </c:pt>
                <c:pt idx="1691">
                  <c:v>1.06186</c:v>
                </c:pt>
                <c:pt idx="1692">
                  <c:v>1.06186</c:v>
                </c:pt>
                <c:pt idx="1693">
                  <c:v>1.06186</c:v>
                </c:pt>
                <c:pt idx="1694">
                  <c:v>1.06186</c:v>
                </c:pt>
                <c:pt idx="1695">
                  <c:v>1.06186</c:v>
                </c:pt>
                <c:pt idx="1696">
                  <c:v>1.06186</c:v>
                </c:pt>
                <c:pt idx="1697">
                  <c:v>1.0619099999999999</c:v>
                </c:pt>
                <c:pt idx="1698">
                  <c:v>1.06193</c:v>
                </c:pt>
                <c:pt idx="1699">
                  <c:v>1.06199</c:v>
                </c:pt>
                <c:pt idx="1700">
                  <c:v>1.0620400000000001</c:v>
                </c:pt>
                <c:pt idx="1701">
                  <c:v>1.0620400000000001</c:v>
                </c:pt>
                <c:pt idx="1702">
                  <c:v>1.06233</c:v>
                </c:pt>
                <c:pt idx="1703">
                  <c:v>1.0624</c:v>
                </c:pt>
                <c:pt idx="1704">
                  <c:v>1.0624199999999999</c:v>
                </c:pt>
                <c:pt idx="1705">
                  <c:v>1.0625100000000001</c:v>
                </c:pt>
                <c:pt idx="1706">
                  <c:v>1.0626899999999999</c:v>
                </c:pt>
                <c:pt idx="1707">
                  <c:v>1.0627200000000001</c:v>
                </c:pt>
                <c:pt idx="1708">
                  <c:v>1.06273</c:v>
                </c:pt>
                <c:pt idx="1709">
                  <c:v>1.06311</c:v>
                </c:pt>
                <c:pt idx="1710">
                  <c:v>1.0631200000000001</c:v>
                </c:pt>
                <c:pt idx="1711">
                  <c:v>1.06318</c:v>
                </c:pt>
                <c:pt idx="1712">
                  <c:v>1.06324</c:v>
                </c:pt>
                <c:pt idx="1713">
                  <c:v>1.06324</c:v>
                </c:pt>
                <c:pt idx="1714">
                  <c:v>1.06324</c:v>
                </c:pt>
                <c:pt idx="1715">
                  <c:v>1.06324</c:v>
                </c:pt>
                <c:pt idx="1716">
                  <c:v>1.06324</c:v>
                </c:pt>
                <c:pt idx="1717">
                  <c:v>1.06324</c:v>
                </c:pt>
                <c:pt idx="1718">
                  <c:v>1.06324</c:v>
                </c:pt>
                <c:pt idx="1719">
                  <c:v>1.06324</c:v>
                </c:pt>
                <c:pt idx="1720">
                  <c:v>1.06324</c:v>
                </c:pt>
                <c:pt idx="1721">
                  <c:v>1.06324</c:v>
                </c:pt>
                <c:pt idx="1722">
                  <c:v>1.06324</c:v>
                </c:pt>
                <c:pt idx="1723">
                  <c:v>1.06324</c:v>
                </c:pt>
                <c:pt idx="1724">
                  <c:v>1.06324</c:v>
                </c:pt>
                <c:pt idx="1725">
                  <c:v>1.06324</c:v>
                </c:pt>
                <c:pt idx="1726">
                  <c:v>1.06324</c:v>
                </c:pt>
                <c:pt idx="1727">
                  <c:v>1.06324</c:v>
                </c:pt>
                <c:pt idx="1728">
                  <c:v>1.06324</c:v>
                </c:pt>
                <c:pt idx="1729">
                  <c:v>1.0632600000000001</c:v>
                </c:pt>
                <c:pt idx="1730">
                  <c:v>1.0637700000000001</c:v>
                </c:pt>
                <c:pt idx="1731">
                  <c:v>1.0641400000000001</c:v>
                </c:pt>
                <c:pt idx="1732">
                  <c:v>1.0641400000000001</c:v>
                </c:pt>
                <c:pt idx="1733">
                  <c:v>1.06423</c:v>
                </c:pt>
                <c:pt idx="1734">
                  <c:v>1.0644499999999999</c:v>
                </c:pt>
                <c:pt idx="1735">
                  <c:v>1.0646100000000001</c:v>
                </c:pt>
                <c:pt idx="1736">
                  <c:v>1.0646100000000001</c:v>
                </c:pt>
                <c:pt idx="1737">
                  <c:v>1.0646100000000001</c:v>
                </c:pt>
                <c:pt idx="1738">
                  <c:v>1.0646100000000001</c:v>
                </c:pt>
                <c:pt idx="1739">
                  <c:v>1.0646100000000001</c:v>
                </c:pt>
                <c:pt idx="1740">
                  <c:v>1.0646100000000001</c:v>
                </c:pt>
                <c:pt idx="1741">
                  <c:v>1.0646100000000001</c:v>
                </c:pt>
                <c:pt idx="1742">
                  <c:v>1.0646100000000001</c:v>
                </c:pt>
                <c:pt idx="1743">
                  <c:v>1.0646100000000001</c:v>
                </c:pt>
                <c:pt idx="1744">
                  <c:v>1.0646100000000001</c:v>
                </c:pt>
                <c:pt idx="1745">
                  <c:v>1.0646100000000001</c:v>
                </c:pt>
                <c:pt idx="1746">
                  <c:v>1.0646100000000001</c:v>
                </c:pt>
                <c:pt idx="1747">
                  <c:v>1.0646100000000001</c:v>
                </c:pt>
                <c:pt idx="1748">
                  <c:v>1.0646100000000001</c:v>
                </c:pt>
                <c:pt idx="1749">
                  <c:v>1.0646100000000001</c:v>
                </c:pt>
                <c:pt idx="1750">
                  <c:v>1.0646100000000001</c:v>
                </c:pt>
                <c:pt idx="1751">
                  <c:v>1.0646199999999999</c:v>
                </c:pt>
                <c:pt idx="1752">
                  <c:v>1.06487</c:v>
                </c:pt>
                <c:pt idx="1753">
                  <c:v>1.0649200000000001</c:v>
                </c:pt>
                <c:pt idx="1754">
                  <c:v>1.0649999999999999</c:v>
                </c:pt>
                <c:pt idx="1755">
                  <c:v>1.0649999999999999</c:v>
                </c:pt>
                <c:pt idx="1756">
                  <c:v>1.0650500000000001</c:v>
                </c:pt>
                <c:pt idx="1757">
                  <c:v>1.0652299999999999</c:v>
                </c:pt>
                <c:pt idx="1758">
                  <c:v>1.06538</c:v>
                </c:pt>
                <c:pt idx="1759">
                  <c:v>1.0653900000000001</c:v>
                </c:pt>
                <c:pt idx="1760">
                  <c:v>1.06552</c:v>
                </c:pt>
                <c:pt idx="1761">
                  <c:v>1.06579</c:v>
                </c:pt>
                <c:pt idx="1762">
                  <c:v>1.0658700000000001</c:v>
                </c:pt>
                <c:pt idx="1763">
                  <c:v>1.0659799999999999</c:v>
                </c:pt>
                <c:pt idx="1764">
                  <c:v>1.06599</c:v>
                </c:pt>
                <c:pt idx="1765">
                  <c:v>1.06599</c:v>
                </c:pt>
                <c:pt idx="1766">
                  <c:v>1.06599</c:v>
                </c:pt>
                <c:pt idx="1767">
                  <c:v>1.06599</c:v>
                </c:pt>
                <c:pt idx="1768">
                  <c:v>1.06599</c:v>
                </c:pt>
                <c:pt idx="1769">
                  <c:v>1.06599</c:v>
                </c:pt>
                <c:pt idx="1770">
                  <c:v>1.06599</c:v>
                </c:pt>
                <c:pt idx="1771">
                  <c:v>1.06599</c:v>
                </c:pt>
                <c:pt idx="1772">
                  <c:v>1.06599</c:v>
                </c:pt>
                <c:pt idx="1773">
                  <c:v>1.06599</c:v>
                </c:pt>
                <c:pt idx="1774">
                  <c:v>1.06599</c:v>
                </c:pt>
                <c:pt idx="1775">
                  <c:v>1.06599</c:v>
                </c:pt>
                <c:pt idx="1776">
                  <c:v>1.06599</c:v>
                </c:pt>
                <c:pt idx="1777">
                  <c:v>1.06599</c:v>
                </c:pt>
                <c:pt idx="1778">
                  <c:v>1.06599</c:v>
                </c:pt>
                <c:pt idx="1779">
                  <c:v>1.06599</c:v>
                </c:pt>
                <c:pt idx="1780">
                  <c:v>1.0665</c:v>
                </c:pt>
                <c:pt idx="1781">
                  <c:v>1.0670900000000001</c:v>
                </c:pt>
                <c:pt idx="1782">
                  <c:v>1.06715</c:v>
                </c:pt>
                <c:pt idx="1783">
                  <c:v>1.06718</c:v>
                </c:pt>
                <c:pt idx="1784">
                  <c:v>1.06732</c:v>
                </c:pt>
                <c:pt idx="1785">
                  <c:v>1.0673600000000001</c:v>
                </c:pt>
                <c:pt idx="1786">
                  <c:v>1.0673600000000001</c:v>
                </c:pt>
                <c:pt idx="1787">
                  <c:v>1.0673600000000001</c:v>
                </c:pt>
                <c:pt idx="1788">
                  <c:v>1.0673600000000001</c:v>
                </c:pt>
                <c:pt idx="1789">
                  <c:v>1.0673600000000001</c:v>
                </c:pt>
                <c:pt idx="1790">
                  <c:v>1.0673600000000001</c:v>
                </c:pt>
                <c:pt idx="1791">
                  <c:v>1.0673600000000001</c:v>
                </c:pt>
                <c:pt idx="1792">
                  <c:v>1.0673600000000001</c:v>
                </c:pt>
                <c:pt idx="1793">
                  <c:v>1.0673600000000001</c:v>
                </c:pt>
                <c:pt idx="1794">
                  <c:v>1.0673600000000001</c:v>
                </c:pt>
                <c:pt idx="1795">
                  <c:v>1.0673600000000001</c:v>
                </c:pt>
                <c:pt idx="1796">
                  <c:v>1.0673600000000001</c:v>
                </c:pt>
                <c:pt idx="1797">
                  <c:v>1.0673600000000001</c:v>
                </c:pt>
                <c:pt idx="1798">
                  <c:v>1.0673600000000001</c:v>
                </c:pt>
                <c:pt idx="1799">
                  <c:v>1.0673600000000001</c:v>
                </c:pt>
                <c:pt idx="1800">
                  <c:v>1.06789</c:v>
                </c:pt>
                <c:pt idx="1801">
                  <c:v>1.06789</c:v>
                </c:pt>
                <c:pt idx="1802">
                  <c:v>1.0679099999999999</c:v>
                </c:pt>
                <c:pt idx="1803">
                  <c:v>1.0681499999999999</c:v>
                </c:pt>
                <c:pt idx="1804">
                  <c:v>1.06829</c:v>
                </c:pt>
                <c:pt idx="1805">
                  <c:v>1.0684400000000001</c:v>
                </c:pt>
                <c:pt idx="1806">
                  <c:v>1.0685199999999999</c:v>
                </c:pt>
                <c:pt idx="1807">
                  <c:v>1.0685800000000001</c:v>
                </c:pt>
                <c:pt idx="1808">
                  <c:v>1.06874</c:v>
                </c:pt>
                <c:pt idx="1809">
                  <c:v>1.06874</c:v>
                </c:pt>
                <c:pt idx="1810">
                  <c:v>1.06874</c:v>
                </c:pt>
                <c:pt idx="1811">
                  <c:v>1.06874</c:v>
                </c:pt>
                <c:pt idx="1812">
                  <c:v>1.06874</c:v>
                </c:pt>
                <c:pt idx="1813">
                  <c:v>1.06874</c:v>
                </c:pt>
                <c:pt idx="1814">
                  <c:v>1.06874</c:v>
                </c:pt>
                <c:pt idx="1815">
                  <c:v>1.0690999999999999</c:v>
                </c:pt>
                <c:pt idx="1816">
                  <c:v>1.06952</c:v>
                </c:pt>
                <c:pt idx="1817">
                  <c:v>1.0696099999999999</c:v>
                </c:pt>
                <c:pt idx="1818">
                  <c:v>1.0698099999999999</c:v>
                </c:pt>
                <c:pt idx="1819">
                  <c:v>1.06993</c:v>
                </c:pt>
                <c:pt idx="1820">
                  <c:v>1.06995</c:v>
                </c:pt>
                <c:pt idx="1821">
                  <c:v>1.07006</c:v>
                </c:pt>
                <c:pt idx="1822">
                  <c:v>1.0701099999999999</c:v>
                </c:pt>
                <c:pt idx="1823">
                  <c:v>1.0701099999999999</c:v>
                </c:pt>
                <c:pt idx="1824">
                  <c:v>1.0701099999999999</c:v>
                </c:pt>
                <c:pt idx="1825">
                  <c:v>1.0701099999999999</c:v>
                </c:pt>
                <c:pt idx="1826">
                  <c:v>1.0701099999999999</c:v>
                </c:pt>
                <c:pt idx="1827">
                  <c:v>1.0701099999999999</c:v>
                </c:pt>
                <c:pt idx="1828">
                  <c:v>1.07012</c:v>
                </c:pt>
                <c:pt idx="1829">
                  <c:v>1.0701400000000001</c:v>
                </c:pt>
                <c:pt idx="1830">
                  <c:v>1.0707800000000001</c:v>
                </c:pt>
                <c:pt idx="1831">
                  <c:v>1.0708299999999999</c:v>
                </c:pt>
                <c:pt idx="1832">
                  <c:v>1.0709599999999999</c:v>
                </c:pt>
                <c:pt idx="1833">
                  <c:v>1.07104</c:v>
                </c:pt>
                <c:pt idx="1834">
                  <c:v>1.07107</c:v>
                </c:pt>
                <c:pt idx="1835">
                  <c:v>1.0710900000000001</c:v>
                </c:pt>
                <c:pt idx="1836">
                  <c:v>1.0711299999999999</c:v>
                </c:pt>
                <c:pt idx="1837">
                  <c:v>1.0712699999999999</c:v>
                </c:pt>
                <c:pt idx="1838">
                  <c:v>1.0714900000000001</c:v>
                </c:pt>
                <c:pt idx="1839">
                  <c:v>1.0714900000000001</c:v>
                </c:pt>
                <c:pt idx="1840">
                  <c:v>1.0714900000000001</c:v>
                </c:pt>
                <c:pt idx="1841">
                  <c:v>1.0714900000000001</c:v>
                </c:pt>
                <c:pt idx="1842">
                  <c:v>1.0714900000000001</c:v>
                </c:pt>
                <c:pt idx="1843">
                  <c:v>1.0714900000000001</c:v>
                </c:pt>
                <c:pt idx="1844">
                  <c:v>1.0714900000000001</c:v>
                </c:pt>
                <c:pt idx="1845">
                  <c:v>1.0714900000000001</c:v>
                </c:pt>
                <c:pt idx="1846">
                  <c:v>1.0714900000000001</c:v>
                </c:pt>
                <c:pt idx="1847">
                  <c:v>1.07172</c:v>
                </c:pt>
                <c:pt idx="1848">
                  <c:v>1.0719399999999999</c:v>
                </c:pt>
                <c:pt idx="1849">
                  <c:v>1.0720799999999999</c:v>
                </c:pt>
                <c:pt idx="1850">
                  <c:v>1.0722799999999999</c:v>
                </c:pt>
                <c:pt idx="1851">
                  <c:v>1.0728599999999999</c:v>
                </c:pt>
                <c:pt idx="1852">
                  <c:v>1.0728599999999999</c:v>
                </c:pt>
                <c:pt idx="1853">
                  <c:v>1.0728599999999999</c:v>
                </c:pt>
                <c:pt idx="1854">
                  <c:v>1.0728599999999999</c:v>
                </c:pt>
                <c:pt idx="1855">
                  <c:v>1.0728599999999999</c:v>
                </c:pt>
                <c:pt idx="1856">
                  <c:v>1.0728599999999999</c:v>
                </c:pt>
                <c:pt idx="1857">
                  <c:v>1.0733699999999999</c:v>
                </c:pt>
                <c:pt idx="1858">
                  <c:v>1.0739099999999999</c:v>
                </c:pt>
                <c:pt idx="1859">
                  <c:v>1.0740499999999999</c:v>
                </c:pt>
                <c:pt idx="1860">
                  <c:v>1.07423</c:v>
                </c:pt>
                <c:pt idx="1861">
                  <c:v>1.07423</c:v>
                </c:pt>
                <c:pt idx="1862">
                  <c:v>1.07423</c:v>
                </c:pt>
                <c:pt idx="1863">
                  <c:v>1.07423</c:v>
                </c:pt>
                <c:pt idx="1864">
                  <c:v>1.07423</c:v>
                </c:pt>
                <c:pt idx="1865">
                  <c:v>1.07423</c:v>
                </c:pt>
                <c:pt idx="1866">
                  <c:v>1.0743400000000001</c:v>
                </c:pt>
                <c:pt idx="1867">
                  <c:v>1.0745400000000001</c:v>
                </c:pt>
                <c:pt idx="1868">
                  <c:v>1.0745899999999999</c:v>
                </c:pt>
                <c:pt idx="1869">
                  <c:v>1.07481</c:v>
                </c:pt>
                <c:pt idx="1870">
                  <c:v>1.07481</c:v>
                </c:pt>
                <c:pt idx="1871">
                  <c:v>1.07507</c:v>
                </c:pt>
                <c:pt idx="1872">
                  <c:v>1.07517</c:v>
                </c:pt>
                <c:pt idx="1873">
                  <c:v>1.07535</c:v>
                </c:pt>
                <c:pt idx="1874">
                  <c:v>1.07548</c:v>
                </c:pt>
                <c:pt idx="1875">
                  <c:v>1.0755300000000001</c:v>
                </c:pt>
                <c:pt idx="1876">
                  <c:v>1.07561</c:v>
                </c:pt>
                <c:pt idx="1877">
                  <c:v>1.07561</c:v>
                </c:pt>
                <c:pt idx="1878">
                  <c:v>1.0756600000000001</c:v>
                </c:pt>
                <c:pt idx="1879">
                  <c:v>1.07572</c:v>
                </c:pt>
                <c:pt idx="1880">
                  <c:v>1.0761400000000001</c:v>
                </c:pt>
                <c:pt idx="1881">
                  <c:v>1.0763499999999999</c:v>
                </c:pt>
                <c:pt idx="1882">
                  <c:v>1.0766</c:v>
                </c:pt>
                <c:pt idx="1883">
                  <c:v>1.0767599999999999</c:v>
                </c:pt>
                <c:pt idx="1884">
                  <c:v>1.0769200000000001</c:v>
                </c:pt>
                <c:pt idx="1885">
                  <c:v>1.07698</c:v>
                </c:pt>
                <c:pt idx="1886">
                  <c:v>1.07698</c:v>
                </c:pt>
                <c:pt idx="1887">
                  <c:v>1.07698</c:v>
                </c:pt>
                <c:pt idx="1888">
                  <c:v>1.0770599999999999</c:v>
                </c:pt>
                <c:pt idx="1889">
                  <c:v>1.0771200000000001</c:v>
                </c:pt>
                <c:pt idx="1890">
                  <c:v>1.0771500000000001</c:v>
                </c:pt>
                <c:pt idx="1891">
                  <c:v>1.07745</c:v>
                </c:pt>
                <c:pt idx="1892">
                  <c:v>1.0777699999999999</c:v>
                </c:pt>
                <c:pt idx="1893">
                  <c:v>1.0777699999999999</c:v>
                </c:pt>
                <c:pt idx="1894">
                  <c:v>1.0779700000000001</c:v>
                </c:pt>
                <c:pt idx="1895">
                  <c:v>1.07812</c:v>
                </c:pt>
                <c:pt idx="1896">
                  <c:v>1.07826</c:v>
                </c:pt>
                <c:pt idx="1897">
                  <c:v>1.07836</c:v>
                </c:pt>
                <c:pt idx="1898">
                  <c:v>1.07836</c:v>
                </c:pt>
                <c:pt idx="1899">
                  <c:v>1.07836</c:v>
                </c:pt>
                <c:pt idx="1900">
                  <c:v>1.0785100000000001</c:v>
                </c:pt>
                <c:pt idx="1901">
                  <c:v>1.07857</c:v>
                </c:pt>
                <c:pt idx="1902">
                  <c:v>1.0786</c:v>
                </c:pt>
                <c:pt idx="1903">
                  <c:v>1.0787500000000001</c:v>
                </c:pt>
                <c:pt idx="1904">
                  <c:v>1.0788599999999999</c:v>
                </c:pt>
                <c:pt idx="1905">
                  <c:v>1.07894</c:v>
                </c:pt>
                <c:pt idx="1906">
                  <c:v>1.0789599999999999</c:v>
                </c:pt>
                <c:pt idx="1907">
                  <c:v>1.07934</c:v>
                </c:pt>
                <c:pt idx="1908">
                  <c:v>1.0794600000000001</c:v>
                </c:pt>
                <c:pt idx="1909">
                  <c:v>1.07955</c:v>
                </c:pt>
                <c:pt idx="1910">
                  <c:v>1.07965</c:v>
                </c:pt>
                <c:pt idx="1911">
                  <c:v>1.07968</c:v>
                </c:pt>
                <c:pt idx="1912">
                  <c:v>1.0797300000000001</c:v>
                </c:pt>
                <c:pt idx="1913">
                  <c:v>1.0797300000000001</c:v>
                </c:pt>
                <c:pt idx="1914">
                  <c:v>1.0797300000000001</c:v>
                </c:pt>
                <c:pt idx="1915">
                  <c:v>1.0801000000000001</c:v>
                </c:pt>
                <c:pt idx="1916">
                  <c:v>1.08013</c:v>
                </c:pt>
                <c:pt idx="1917">
                  <c:v>1.0802799999999999</c:v>
                </c:pt>
                <c:pt idx="1918">
                  <c:v>1.0807800000000001</c:v>
                </c:pt>
                <c:pt idx="1919">
                  <c:v>1.0810599999999999</c:v>
                </c:pt>
                <c:pt idx="1920">
                  <c:v>1.08111</c:v>
                </c:pt>
                <c:pt idx="1921">
                  <c:v>1.08111</c:v>
                </c:pt>
                <c:pt idx="1922">
                  <c:v>1.0813200000000001</c:v>
                </c:pt>
                <c:pt idx="1923">
                  <c:v>1.0813600000000001</c:v>
                </c:pt>
                <c:pt idx="1924">
                  <c:v>1.08161</c:v>
                </c:pt>
                <c:pt idx="1925">
                  <c:v>1.08165</c:v>
                </c:pt>
                <c:pt idx="1926">
                  <c:v>1.08186</c:v>
                </c:pt>
                <c:pt idx="1927">
                  <c:v>1.0819700000000001</c:v>
                </c:pt>
                <c:pt idx="1928">
                  <c:v>1.08233</c:v>
                </c:pt>
                <c:pt idx="1929">
                  <c:v>1.0824800000000001</c:v>
                </c:pt>
                <c:pt idx="1930">
                  <c:v>1.0825199999999999</c:v>
                </c:pt>
                <c:pt idx="1931">
                  <c:v>1.0826100000000001</c:v>
                </c:pt>
                <c:pt idx="1932">
                  <c:v>1.0826499999999999</c:v>
                </c:pt>
                <c:pt idx="1933">
                  <c:v>1.08277</c:v>
                </c:pt>
                <c:pt idx="1934">
                  <c:v>1.0827899999999999</c:v>
                </c:pt>
                <c:pt idx="1935">
                  <c:v>1.08338</c:v>
                </c:pt>
                <c:pt idx="1936">
                  <c:v>1.0834900000000001</c:v>
                </c:pt>
                <c:pt idx="1937">
                  <c:v>1.08386</c:v>
                </c:pt>
                <c:pt idx="1938">
                  <c:v>1.08386</c:v>
                </c:pt>
                <c:pt idx="1939">
                  <c:v>1.08386</c:v>
                </c:pt>
                <c:pt idx="1940">
                  <c:v>1.08386</c:v>
                </c:pt>
                <c:pt idx="1941">
                  <c:v>1.08386</c:v>
                </c:pt>
                <c:pt idx="1942">
                  <c:v>1.08386</c:v>
                </c:pt>
                <c:pt idx="1943">
                  <c:v>1.08388</c:v>
                </c:pt>
                <c:pt idx="1944">
                  <c:v>1.0839799999999999</c:v>
                </c:pt>
                <c:pt idx="1945">
                  <c:v>1.08422</c:v>
                </c:pt>
                <c:pt idx="1946">
                  <c:v>1.0844199999999999</c:v>
                </c:pt>
                <c:pt idx="1947">
                  <c:v>1.08491</c:v>
                </c:pt>
                <c:pt idx="1948">
                  <c:v>1.0852299999999999</c:v>
                </c:pt>
                <c:pt idx="1949">
                  <c:v>1.0852299999999999</c:v>
                </c:pt>
                <c:pt idx="1950">
                  <c:v>1.0852299999999999</c:v>
                </c:pt>
                <c:pt idx="1951">
                  <c:v>1.0852299999999999</c:v>
                </c:pt>
                <c:pt idx="1952">
                  <c:v>1.0852299999999999</c:v>
                </c:pt>
                <c:pt idx="1953">
                  <c:v>1.0852299999999999</c:v>
                </c:pt>
                <c:pt idx="1954">
                  <c:v>1.0852299999999999</c:v>
                </c:pt>
                <c:pt idx="1955">
                  <c:v>1.0853600000000001</c:v>
                </c:pt>
                <c:pt idx="1956">
                  <c:v>1.08569</c:v>
                </c:pt>
                <c:pt idx="1957">
                  <c:v>1.08599</c:v>
                </c:pt>
                <c:pt idx="1958">
                  <c:v>1.0860399999999999</c:v>
                </c:pt>
                <c:pt idx="1959">
                  <c:v>1.0866100000000001</c:v>
                </c:pt>
                <c:pt idx="1960">
                  <c:v>1.0866100000000001</c:v>
                </c:pt>
                <c:pt idx="1961">
                  <c:v>1.0866100000000001</c:v>
                </c:pt>
                <c:pt idx="1962">
                  <c:v>1.0866100000000001</c:v>
                </c:pt>
                <c:pt idx="1963">
                  <c:v>1.08667</c:v>
                </c:pt>
                <c:pt idx="1964">
                  <c:v>1.0869599999999999</c:v>
                </c:pt>
                <c:pt idx="1965">
                  <c:v>1.0874200000000001</c:v>
                </c:pt>
                <c:pt idx="1966">
                  <c:v>1.0879799999999999</c:v>
                </c:pt>
                <c:pt idx="1967">
                  <c:v>1.0879799999999999</c:v>
                </c:pt>
                <c:pt idx="1968">
                  <c:v>1.0879799999999999</c:v>
                </c:pt>
                <c:pt idx="1969">
                  <c:v>1.0881099999999999</c:v>
                </c:pt>
                <c:pt idx="1970">
                  <c:v>1.08847</c:v>
                </c:pt>
                <c:pt idx="1971">
                  <c:v>1.0893600000000001</c:v>
                </c:pt>
                <c:pt idx="1972">
                  <c:v>1.0893600000000001</c:v>
                </c:pt>
                <c:pt idx="1973">
                  <c:v>1.08941</c:v>
                </c:pt>
                <c:pt idx="1974">
                  <c:v>1.0897300000000001</c:v>
                </c:pt>
                <c:pt idx="1975">
                  <c:v>1.0898099999999999</c:v>
                </c:pt>
                <c:pt idx="1976">
                  <c:v>1.09013</c:v>
                </c:pt>
                <c:pt idx="1977">
                  <c:v>1.09019</c:v>
                </c:pt>
                <c:pt idx="1978">
                  <c:v>1.0903099999999999</c:v>
                </c:pt>
                <c:pt idx="1979">
                  <c:v>1.0903099999999999</c:v>
                </c:pt>
                <c:pt idx="1980">
                  <c:v>1.09073</c:v>
                </c:pt>
                <c:pt idx="1981">
                  <c:v>1.0909899999999999</c:v>
                </c:pt>
                <c:pt idx="1982">
                  <c:v>1.0913600000000001</c:v>
                </c:pt>
                <c:pt idx="1983">
                  <c:v>1.09158</c:v>
                </c:pt>
                <c:pt idx="1984">
                  <c:v>1.0921099999999999</c:v>
                </c:pt>
                <c:pt idx="1985">
                  <c:v>1.0921099999999999</c:v>
                </c:pt>
                <c:pt idx="1986">
                  <c:v>1.0921099999999999</c:v>
                </c:pt>
                <c:pt idx="1987">
                  <c:v>1.0921099999999999</c:v>
                </c:pt>
                <c:pt idx="1988">
                  <c:v>1.0921099999999999</c:v>
                </c:pt>
                <c:pt idx="1989">
                  <c:v>1.0925100000000001</c:v>
                </c:pt>
                <c:pt idx="1990">
                  <c:v>1.09328</c:v>
                </c:pt>
                <c:pt idx="1991">
                  <c:v>1.0940099999999999</c:v>
                </c:pt>
                <c:pt idx="1992">
                  <c:v>1.0943700000000001</c:v>
                </c:pt>
                <c:pt idx="1993">
                  <c:v>1.0948100000000001</c:v>
                </c:pt>
                <c:pt idx="1994">
                  <c:v>1.0948599999999999</c:v>
                </c:pt>
                <c:pt idx="1995">
                  <c:v>1.0948599999999999</c:v>
                </c:pt>
                <c:pt idx="1996">
                  <c:v>1.09534</c:v>
                </c:pt>
                <c:pt idx="1997">
                  <c:v>1.09534</c:v>
                </c:pt>
                <c:pt idx="1998">
                  <c:v>1.09623</c:v>
                </c:pt>
                <c:pt idx="1999">
                  <c:v>1.09623</c:v>
                </c:pt>
                <c:pt idx="2000">
                  <c:v>1.0967800000000001</c:v>
                </c:pt>
                <c:pt idx="2001">
                  <c:v>1.09761</c:v>
                </c:pt>
                <c:pt idx="2002">
                  <c:v>1.09761</c:v>
                </c:pt>
                <c:pt idx="2003">
                  <c:v>1.09761</c:v>
                </c:pt>
                <c:pt idx="2004">
                  <c:v>1.09761</c:v>
                </c:pt>
                <c:pt idx="2005">
                  <c:v>1.0980700000000001</c:v>
                </c:pt>
                <c:pt idx="2006">
                  <c:v>1.0985100000000001</c:v>
                </c:pt>
                <c:pt idx="2007">
                  <c:v>1.0986800000000001</c:v>
                </c:pt>
                <c:pt idx="2008">
                  <c:v>1.0989800000000001</c:v>
                </c:pt>
                <c:pt idx="2009">
                  <c:v>1.0996699999999999</c:v>
                </c:pt>
                <c:pt idx="2010">
                  <c:v>1.10019</c:v>
                </c:pt>
                <c:pt idx="2011">
                  <c:v>1.1003499999999999</c:v>
                </c:pt>
                <c:pt idx="2012">
                  <c:v>1.1017300000000001</c:v>
                </c:pt>
                <c:pt idx="2013">
                  <c:v>1.1017300000000001</c:v>
                </c:pt>
                <c:pt idx="2014">
                  <c:v>1.1017300000000001</c:v>
                </c:pt>
                <c:pt idx="2015">
                  <c:v>1.1017300000000001</c:v>
                </c:pt>
                <c:pt idx="2016">
                  <c:v>1.10256</c:v>
                </c:pt>
                <c:pt idx="2017">
                  <c:v>1.1031</c:v>
                </c:pt>
                <c:pt idx="2018">
                  <c:v>1.1031</c:v>
                </c:pt>
                <c:pt idx="2019">
                  <c:v>1.1031</c:v>
                </c:pt>
                <c:pt idx="2020">
                  <c:v>1.1031</c:v>
                </c:pt>
                <c:pt idx="2021">
                  <c:v>1.1031</c:v>
                </c:pt>
                <c:pt idx="2022">
                  <c:v>1.1031</c:v>
                </c:pt>
                <c:pt idx="2023">
                  <c:v>1.10317</c:v>
                </c:pt>
                <c:pt idx="2024">
                  <c:v>1.1039600000000001</c:v>
                </c:pt>
                <c:pt idx="2025">
                  <c:v>1.1044799999999999</c:v>
                </c:pt>
                <c:pt idx="2026">
                  <c:v>1.10585</c:v>
                </c:pt>
                <c:pt idx="2027">
                  <c:v>1.10585</c:v>
                </c:pt>
                <c:pt idx="2028">
                  <c:v>1.1069800000000001</c:v>
                </c:pt>
                <c:pt idx="2029">
                  <c:v>1.1072299999999999</c:v>
                </c:pt>
                <c:pt idx="2030">
                  <c:v>1.1072299999999999</c:v>
                </c:pt>
                <c:pt idx="2031">
                  <c:v>1.1072299999999999</c:v>
                </c:pt>
                <c:pt idx="2032">
                  <c:v>1.1072299999999999</c:v>
                </c:pt>
                <c:pt idx="2033">
                  <c:v>1.1086</c:v>
                </c:pt>
                <c:pt idx="2034">
                  <c:v>1.1090199999999999</c:v>
                </c:pt>
                <c:pt idx="2035">
                  <c:v>1.10998</c:v>
                </c:pt>
                <c:pt idx="2036">
                  <c:v>1.10998</c:v>
                </c:pt>
                <c:pt idx="2037">
                  <c:v>1.1102300000000001</c:v>
                </c:pt>
                <c:pt idx="2038">
                  <c:v>1.11103</c:v>
                </c:pt>
                <c:pt idx="2039">
                  <c:v>1.1111200000000001</c:v>
                </c:pt>
                <c:pt idx="2040">
                  <c:v>1.1113500000000001</c:v>
                </c:pt>
                <c:pt idx="2041">
                  <c:v>1.1113500000000001</c:v>
                </c:pt>
                <c:pt idx="2042">
                  <c:v>1.11273</c:v>
                </c:pt>
                <c:pt idx="2043">
                  <c:v>1.11351</c:v>
                </c:pt>
                <c:pt idx="2044">
                  <c:v>1.1137699999999999</c:v>
                </c:pt>
                <c:pt idx="2045">
                  <c:v>1.1141000000000001</c:v>
                </c:pt>
                <c:pt idx="2046">
                  <c:v>1.1158399999999999</c:v>
                </c:pt>
                <c:pt idx="2047">
                  <c:v>1.1168499999999999</c:v>
                </c:pt>
                <c:pt idx="2048">
                  <c:v>1.1168499999999999</c:v>
                </c:pt>
                <c:pt idx="2049">
                  <c:v>1.1182799999999999</c:v>
                </c:pt>
                <c:pt idx="2050">
                  <c:v>1.1186499999999999</c:v>
                </c:pt>
                <c:pt idx="2051">
                  <c:v>1.1192200000000001</c:v>
                </c:pt>
                <c:pt idx="2052">
                  <c:v>1.1195999999999999</c:v>
                </c:pt>
                <c:pt idx="2053">
                  <c:v>1.12015</c:v>
                </c:pt>
                <c:pt idx="2054">
                  <c:v>1.12032</c:v>
                </c:pt>
                <c:pt idx="2055">
                  <c:v>1.1211599999999999</c:v>
                </c:pt>
                <c:pt idx="2056">
                  <c:v>1.12235</c:v>
                </c:pt>
                <c:pt idx="2057">
                  <c:v>1.1237200000000001</c:v>
                </c:pt>
                <c:pt idx="2058">
                  <c:v>1.1237200000000001</c:v>
                </c:pt>
                <c:pt idx="2059">
                  <c:v>1.1237200000000001</c:v>
                </c:pt>
                <c:pt idx="2060">
                  <c:v>1.1237200000000001</c:v>
                </c:pt>
                <c:pt idx="2061">
                  <c:v>1.1237200000000001</c:v>
                </c:pt>
                <c:pt idx="2062">
                  <c:v>1.1249100000000001</c:v>
                </c:pt>
                <c:pt idx="2063">
                  <c:v>1.1264700000000001</c:v>
                </c:pt>
                <c:pt idx="2064">
                  <c:v>1.1279999999999999</c:v>
                </c:pt>
                <c:pt idx="2065">
                  <c:v>1.12893</c:v>
                </c:pt>
                <c:pt idx="2066">
                  <c:v>1.1292199999999999</c:v>
                </c:pt>
                <c:pt idx="2067">
                  <c:v>1.1292199999999999</c:v>
                </c:pt>
                <c:pt idx="2068">
                  <c:v>1.1292199999999999</c:v>
                </c:pt>
                <c:pt idx="2069">
                  <c:v>1.1292199999999999</c:v>
                </c:pt>
                <c:pt idx="2070">
                  <c:v>1.12998</c:v>
                </c:pt>
                <c:pt idx="2071">
                  <c:v>1.13317</c:v>
                </c:pt>
                <c:pt idx="2072">
                  <c:v>1.1332800000000001</c:v>
                </c:pt>
                <c:pt idx="2073">
                  <c:v>1.1338600000000001</c:v>
                </c:pt>
                <c:pt idx="2074">
                  <c:v>1.1350899999999999</c:v>
                </c:pt>
                <c:pt idx="2075">
                  <c:v>1.1354599999999999</c:v>
                </c:pt>
                <c:pt idx="2076">
                  <c:v>1.13581</c:v>
                </c:pt>
                <c:pt idx="2077">
                  <c:v>1.1361000000000001</c:v>
                </c:pt>
                <c:pt idx="2078">
                  <c:v>1.1361000000000001</c:v>
                </c:pt>
                <c:pt idx="2079">
                  <c:v>1.1361000000000001</c:v>
                </c:pt>
                <c:pt idx="2080">
                  <c:v>1.1361000000000001</c:v>
                </c:pt>
                <c:pt idx="2081">
                  <c:v>1.1361000000000001</c:v>
                </c:pt>
                <c:pt idx="2082">
                  <c:v>1.13656</c:v>
                </c:pt>
                <c:pt idx="2083">
                  <c:v>1.1369</c:v>
                </c:pt>
                <c:pt idx="2084">
                  <c:v>1.137</c:v>
                </c:pt>
                <c:pt idx="2085">
                  <c:v>1.1378900000000001</c:v>
                </c:pt>
                <c:pt idx="2086">
                  <c:v>1.13798</c:v>
                </c:pt>
                <c:pt idx="2087">
                  <c:v>1.13948</c:v>
                </c:pt>
                <c:pt idx="2088">
                  <c:v>1.1397299999999999</c:v>
                </c:pt>
                <c:pt idx="2089">
                  <c:v>1.13995</c:v>
                </c:pt>
                <c:pt idx="2090">
                  <c:v>1.1401300000000001</c:v>
                </c:pt>
                <c:pt idx="2091">
                  <c:v>1.1408400000000001</c:v>
                </c:pt>
                <c:pt idx="2092">
                  <c:v>1.14201</c:v>
                </c:pt>
                <c:pt idx="2093">
                  <c:v>1.1426400000000001</c:v>
                </c:pt>
                <c:pt idx="2094">
                  <c:v>1.1466099999999999</c:v>
                </c:pt>
                <c:pt idx="2095">
                  <c:v>1.14682</c:v>
                </c:pt>
                <c:pt idx="2096">
                  <c:v>1.14893</c:v>
                </c:pt>
                <c:pt idx="2097">
                  <c:v>1.1497299999999999</c:v>
                </c:pt>
                <c:pt idx="2098">
                  <c:v>1.1511100000000001</c:v>
                </c:pt>
                <c:pt idx="2099">
                  <c:v>1.15167</c:v>
                </c:pt>
                <c:pt idx="2100">
                  <c:v>1.1519999999999999</c:v>
                </c:pt>
                <c:pt idx="2101">
                  <c:v>1.1569100000000001</c:v>
                </c:pt>
                <c:pt idx="2102">
                  <c:v>1.1595800000000001</c:v>
                </c:pt>
                <c:pt idx="2103">
                  <c:v>1.16351</c:v>
                </c:pt>
                <c:pt idx="2104">
                  <c:v>1.1689700000000001</c:v>
                </c:pt>
                <c:pt idx="2105">
                  <c:v>1.1689799999999999</c:v>
                </c:pt>
                <c:pt idx="2106">
                  <c:v>1.17255</c:v>
                </c:pt>
                <c:pt idx="2107">
                  <c:v>1.17282</c:v>
                </c:pt>
                <c:pt idx="2108">
                  <c:v>1.17293</c:v>
                </c:pt>
                <c:pt idx="2109">
                  <c:v>1.1757899999999999</c:v>
                </c:pt>
                <c:pt idx="2110">
                  <c:v>1.17717</c:v>
                </c:pt>
                <c:pt idx="2111">
                  <c:v>1.1771799999999999</c:v>
                </c:pt>
                <c:pt idx="2112">
                  <c:v>1.17763</c:v>
                </c:pt>
                <c:pt idx="2113">
                  <c:v>1.1791400000000001</c:v>
                </c:pt>
                <c:pt idx="2114">
                  <c:v>1.1801299999999999</c:v>
                </c:pt>
                <c:pt idx="2115">
                  <c:v>1.1847300000000001</c:v>
                </c:pt>
                <c:pt idx="2116">
                  <c:v>1.1856500000000001</c:v>
                </c:pt>
                <c:pt idx="2117">
                  <c:v>1.1877200000000001</c:v>
                </c:pt>
                <c:pt idx="2118">
                  <c:v>1.19119</c:v>
                </c:pt>
                <c:pt idx="2119">
                  <c:v>1.1925699999999999</c:v>
                </c:pt>
                <c:pt idx="2120">
                  <c:v>1.19356</c:v>
                </c:pt>
                <c:pt idx="2121">
                  <c:v>1.1978800000000001</c:v>
                </c:pt>
                <c:pt idx="2122">
                  <c:v>1.2068700000000001</c:v>
                </c:pt>
                <c:pt idx="2123">
                  <c:v>1.2081500000000001</c:v>
                </c:pt>
                <c:pt idx="2124">
                  <c:v>1.2097500000000001</c:v>
                </c:pt>
                <c:pt idx="2125">
                  <c:v>1.2176</c:v>
                </c:pt>
                <c:pt idx="2126">
                  <c:v>1.2183299999999999</c:v>
                </c:pt>
                <c:pt idx="2127">
                  <c:v>1.2189700000000001</c:v>
                </c:pt>
                <c:pt idx="2128">
                  <c:v>1.2296800000000001</c:v>
                </c:pt>
                <c:pt idx="2129">
                  <c:v>1.2397</c:v>
                </c:pt>
                <c:pt idx="2130">
                  <c:v>1.2407699999999999</c:v>
                </c:pt>
                <c:pt idx="2131">
                  <c:v>1.2507699999999999</c:v>
                </c:pt>
                <c:pt idx="2132">
                  <c:v>1.2570699999999999</c:v>
                </c:pt>
                <c:pt idx="2133">
                  <c:v>1.2579800000000001</c:v>
                </c:pt>
                <c:pt idx="2134">
                  <c:v>1.27041</c:v>
                </c:pt>
                <c:pt idx="2135">
                  <c:v>1.27227</c:v>
                </c:pt>
                <c:pt idx="2136">
                  <c:v>1.2755799999999999</c:v>
                </c:pt>
                <c:pt idx="2137">
                  <c:v>1.2842899999999999</c:v>
                </c:pt>
                <c:pt idx="2138">
                  <c:v>1.2879</c:v>
                </c:pt>
                <c:pt idx="2139">
                  <c:v>1.2886899999999999</c:v>
                </c:pt>
                <c:pt idx="2140">
                  <c:v>1.2908500000000001</c:v>
                </c:pt>
                <c:pt idx="2141">
                  <c:v>1.2935700000000001</c:v>
                </c:pt>
                <c:pt idx="2142">
                  <c:v>1.3069900000000001</c:v>
                </c:pt>
                <c:pt idx="2143">
                  <c:v>1.3221799999999999</c:v>
                </c:pt>
                <c:pt idx="2144">
                  <c:v>1.32673</c:v>
                </c:pt>
                <c:pt idx="2145">
                  <c:v>1.3284899999999999</c:v>
                </c:pt>
                <c:pt idx="2146">
                  <c:v>1.3285499999999999</c:v>
                </c:pt>
                <c:pt idx="2147">
                  <c:v>1.3310299999999999</c:v>
                </c:pt>
                <c:pt idx="2148">
                  <c:v>1.3376699999999999</c:v>
                </c:pt>
                <c:pt idx="2149">
                  <c:v>1.36392</c:v>
                </c:pt>
                <c:pt idx="2150">
                  <c:v>1.36578</c:v>
                </c:pt>
                <c:pt idx="2151">
                  <c:v>1.37249</c:v>
                </c:pt>
                <c:pt idx="2152">
                  <c:v>1.3734</c:v>
                </c:pt>
                <c:pt idx="2153">
                  <c:v>1.38141</c:v>
                </c:pt>
                <c:pt idx="2154">
                  <c:v>1.40709</c:v>
                </c:pt>
                <c:pt idx="2155">
                  <c:v>1.4077299999999999</c:v>
                </c:pt>
                <c:pt idx="2156">
                  <c:v>1.4365000000000001</c:v>
                </c:pt>
                <c:pt idx="2157">
                  <c:v>1.4446000000000001</c:v>
                </c:pt>
                <c:pt idx="2158">
                  <c:v>1.44611</c:v>
                </c:pt>
                <c:pt idx="2159">
                  <c:v>1.452</c:v>
                </c:pt>
                <c:pt idx="2160">
                  <c:v>1.47397</c:v>
                </c:pt>
                <c:pt idx="2161">
                  <c:v>1.5273699999999999</c:v>
                </c:pt>
                <c:pt idx="2162">
                  <c:v>1.54891</c:v>
                </c:pt>
                <c:pt idx="2163">
                  <c:v>1.54942</c:v>
                </c:pt>
                <c:pt idx="2164">
                  <c:v>1.5695399999999999</c:v>
                </c:pt>
                <c:pt idx="2165">
                  <c:v>1.6076299999999999</c:v>
                </c:pt>
                <c:pt idx="2166">
                  <c:v>1.7553799999999999</c:v>
                </c:pt>
                <c:pt idx="2167">
                  <c:v>1.89975</c:v>
                </c:pt>
                <c:pt idx="2168">
                  <c:v>1.9368399999999999</c:v>
                </c:pt>
                <c:pt idx="2169">
                  <c:v>2.1645599999999998</c:v>
                </c:pt>
                <c:pt idx="2170">
                  <c:v>2.3288199999999999</c:v>
                </c:pt>
              </c:numCache>
            </c:numRef>
          </c:xVal>
          <c:yVal>
            <c:numRef>
              <c:f>Sheet1!$F$2:$F$2172</c:f>
              <c:numCache>
                <c:formatCode>0.00E+00</c:formatCode>
                <c:ptCount val="2171"/>
                <c:pt idx="0">
                  <c:v>4.6040499999999999E-4</c:v>
                </c:pt>
                <c:pt idx="1">
                  <c:v>9.2080999999999999E-4</c:v>
                </c:pt>
                <c:pt idx="2" formatCode="General">
                  <c:v>1.3799999999999999E-3</c:v>
                </c:pt>
                <c:pt idx="3" formatCode="General">
                  <c:v>1.8400000000000001E-3</c:v>
                </c:pt>
                <c:pt idx="4" formatCode="General">
                  <c:v>2.3E-3</c:v>
                </c:pt>
                <c:pt idx="5" formatCode="General">
                  <c:v>2.7599999999999999E-3</c:v>
                </c:pt>
                <c:pt idx="6" formatCode="General">
                  <c:v>3.2200000000000002E-3</c:v>
                </c:pt>
                <c:pt idx="7" formatCode="General">
                  <c:v>3.6800000000000001E-3</c:v>
                </c:pt>
                <c:pt idx="8" formatCode="General">
                  <c:v>4.1399999999999996E-3</c:v>
                </c:pt>
                <c:pt idx="9" formatCode="General">
                  <c:v>4.5999999999999999E-3</c:v>
                </c:pt>
                <c:pt idx="10" formatCode="General">
                  <c:v>5.0600000000000003E-3</c:v>
                </c:pt>
                <c:pt idx="11" formatCode="General">
                  <c:v>5.5199999999999997E-3</c:v>
                </c:pt>
                <c:pt idx="12" formatCode="General">
                  <c:v>5.9899999999999997E-3</c:v>
                </c:pt>
                <c:pt idx="13" formatCode="General">
                  <c:v>6.45E-3</c:v>
                </c:pt>
                <c:pt idx="14" formatCode="General">
                  <c:v>6.9100000000000003E-3</c:v>
                </c:pt>
                <c:pt idx="15" formatCode="General">
                  <c:v>7.3699999999999998E-3</c:v>
                </c:pt>
                <c:pt idx="16" formatCode="General">
                  <c:v>7.8300000000000002E-3</c:v>
                </c:pt>
                <c:pt idx="17" formatCode="General">
                  <c:v>8.2900000000000005E-3</c:v>
                </c:pt>
                <c:pt idx="18" formatCode="General">
                  <c:v>8.7500000000000008E-3</c:v>
                </c:pt>
                <c:pt idx="19" formatCode="General">
                  <c:v>9.2099999999999994E-3</c:v>
                </c:pt>
                <c:pt idx="20" formatCode="General">
                  <c:v>9.6699999999999998E-3</c:v>
                </c:pt>
                <c:pt idx="21" formatCode="General">
                  <c:v>1.013E-2</c:v>
                </c:pt>
                <c:pt idx="22" formatCode="General">
                  <c:v>1.059E-2</c:v>
                </c:pt>
                <c:pt idx="23" formatCode="General">
                  <c:v>1.1050000000000001E-2</c:v>
                </c:pt>
                <c:pt idx="24" formatCode="General">
                  <c:v>1.1509999999999999E-2</c:v>
                </c:pt>
                <c:pt idx="25" formatCode="General">
                  <c:v>1.197E-2</c:v>
                </c:pt>
                <c:pt idx="26" formatCode="General">
                  <c:v>1.243E-2</c:v>
                </c:pt>
                <c:pt idx="27" formatCode="General">
                  <c:v>1.289E-2</c:v>
                </c:pt>
                <c:pt idx="28" formatCode="General">
                  <c:v>1.3350000000000001E-2</c:v>
                </c:pt>
                <c:pt idx="29" formatCode="General">
                  <c:v>1.3809999999999999E-2</c:v>
                </c:pt>
                <c:pt idx="30" formatCode="General">
                  <c:v>1.427E-2</c:v>
                </c:pt>
                <c:pt idx="31" formatCode="General">
                  <c:v>1.473E-2</c:v>
                </c:pt>
                <c:pt idx="32" formatCode="General">
                  <c:v>1.519E-2</c:v>
                </c:pt>
                <c:pt idx="33" formatCode="General">
                  <c:v>1.5650000000000001E-2</c:v>
                </c:pt>
                <c:pt idx="34" formatCode="General">
                  <c:v>1.6109999999999999E-2</c:v>
                </c:pt>
                <c:pt idx="35" formatCode="General">
                  <c:v>1.6570000000000001E-2</c:v>
                </c:pt>
                <c:pt idx="36" formatCode="General">
                  <c:v>1.703E-2</c:v>
                </c:pt>
                <c:pt idx="37" formatCode="General">
                  <c:v>1.7500000000000002E-2</c:v>
                </c:pt>
                <c:pt idx="38" formatCode="General">
                  <c:v>1.796E-2</c:v>
                </c:pt>
                <c:pt idx="39" formatCode="General">
                  <c:v>1.8419999999999999E-2</c:v>
                </c:pt>
                <c:pt idx="40" formatCode="General">
                  <c:v>1.8880000000000001E-2</c:v>
                </c:pt>
                <c:pt idx="41" formatCode="General">
                  <c:v>1.934E-2</c:v>
                </c:pt>
                <c:pt idx="42" formatCode="General">
                  <c:v>1.9800000000000002E-2</c:v>
                </c:pt>
                <c:pt idx="43" formatCode="General">
                  <c:v>2.026E-2</c:v>
                </c:pt>
                <c:pt idx="44" formatCode="General">
                  <c:v>2.0719999999999999E-2</c:v>
                </c:pt>
                <c:pt idx="45" formatCode="General">
                  <c:v>2.1180000000000001E-2</c:v>
                </c:pt>
                <c:pt idx="46" formatCode="General">
                  <c:v>2.164E-2</c:v>
                </c:pt>
                <c:pt idx="47" formatCode="General">
                  <c:v>2.2100000000000002E-2</c:v>
                </c:pt>
                <c:pt idx="48" formatCode="General">
                  <c:v>2.256E-2</c:v>
                </c:pt>
                <c:pt idx="49" formatCode="General">
                  <c:v>2.3019999999999999E-2</c:v>
                </c:pt>
                <c:pt idx="50" formatCode="General">
                  <c:v>2.3480000000000001E-2</c:v>
                </c:pt>
                <c:pt idx="51" formatCode="General">
                  <c:v>2.3939999999999999E-2</c:v>
                </c:pt>
                <c:pt idx="52" formatCode="General">
                  <c:v>2.4400000000000002E-2</c:v>
                </c:pt>
                <c:pt idx="53" formatCode="General">
                  <c:v>2.486E-2</c:v>
                </c:pt>
                <c:pt idx="54" formatCode="General">
                  <c:v>2.5319999999999999E-2</c:v>
                </c:pt>
                <c:pt idx="55" formatCode="General">
                  <c:v>2.5780000000000001E-2</c:v>
                </c:pt>
                <c:pt idx="56" formatCode="General">
                  <c:v>2.6239999999999999E-2</c:v>
                </c:pt>
                <c:pt idx="57" formatCode="General">
                  <c:v>2.6700000000000002E-2</c:v>
                </c:pt>
                <c:pt idx="58" formatCode="General">
                  <c:v>2.716E-2</c:v>
                </c:pt>
                <c:pt idx="59" formatCode="General">
                  <c:v>2.7619999999999999E-2</c:v>
                </c:pt>
                <c:pt idx="60" formatCode="General">
                  <c:v>2.8080000000000001E-2</c:v>
                </c:pt>
                <c:pt idx="61" formatCode="General">
                  <c:v>2.8549999999999999E-2</c:v>
                </c:pt>
                <c:pt idx="62" formatCode="General">
                  <c:v>2.9010000000000001E-2</c:v>
                </c:pt>
                <c:pt idx="63" formatCode="General">
                  <c:v>2.947E-2</c:v>
                </c:pt>
                <c:pt idx="64" formatCode="General">
                  <c:v>2.9929999999999998E-2</c:v>
                </c:pt>
                <c:pt idx="65" formatCode="General">
                  <c:v>3.039E-2</c:v>
                </c:pt>
                <c:pt idx="66" formatCode="General">
                  <c:v>3.0849999999999999E-2</c:v>
                </c:pt>
                <c:pt idx="67" formatCode="General">
                  <c:v>3.1309999999999998E-2</c:v>
                </c:pt>
                <c:pt idx="68" formatCode="General">
                  <c:v>3.177E-2</c:v>
                </c:pt>
                <c:pt idx="69" formatCode="General">
                  <c:v>3.2230000000000002E-2</c:v>
                </c:pt>
                <c:pt idx="70" formatCode="General">
                  <c:v>3.2689999999999997E-2</c:v>
                </c:pt>
                <c:pt idx="71" formatCode="General">
                  <c:v>3.3149999999999999E-2</c:v>
                </c:pt>
                <c:pt idx="72" formatCode="General">
                  <c:v>3.3610000000000001E-2</c:v>
                </c:pt>
                <c:pt idx="73" formatCode="General">
                  <c:v>3.4070000000000003E-2</c:v>
                </c:pt>
                <c:pt idx="74" formatCode="General">
                  <c:v>3.4529999999999998E-2</c:v>
                </c:pt>
                <c:pt idx="75" formatCode="General">
                  <c:v>3.499E-2</c:v>
                </c:pt>
                <c:pt idx="76" formatCode="General">
                  <c:v>3.5450000000000002E-2</c:v>
                </c:pt>
                <c:pt idx="77" formatCode="General">
                  <c:v>3.5909999999999997E-2</c:v>
                </c:pt>
                <c:pt idx="78" formatCode="General">
                  <c:v>3.637E-2</c:v>
                </c:pt>
                <c:pt idx="79" formatCode="General">
                  <c:v>3.6830000000000002E-2</c:v>
                </c:pt>
                <c:pt idx="80" formatCode="General">
                  <c:v>3.7289999999999997E-2</c:v>
                </c:pt>
                <c:pt idx="81" formatCode="General">
                  <c:v>3.7749999999999999E-2</c:v>
                </c:pt>
                <c:pt idx="82" formatCode="General">
                  <c:v>3.8210000000000001E-2</c:v>
                </c:pt>
                <c:pt idx="83" formatCode="General">
                  <c:v>3.8670000000000003E-2</c:v>
                </c:pt>
                <c:pt idx="84" formatCode="General">
                  <c:v>3.9129999999999998E-2</c:v>
                </c:pt>
                <c:pt idx="85" formatCode="General">
                  <c:v>3.959E-2</c:v>
                </c:pt>
                <c:pt idx="86" formatCode="General">
                  <c:v>4.0059999999999998E-2</c:v>
                </c:pt>
                <c:pt idx="87" formatCode="General">
                  <c:v>4.052E-2</c:v>
                </c:pt>
                <c:pt idx="88" formatCode="General">
                  <c:v>4.0980000000000003E-2</c:v>
                </c:pt>
                <c:pt idx="89" formatCode="General">
                  <c:v>4.1439999999999998E-2</c:v>
                </c:pt>
                <c:pt idx="90" formatCode="General">
                  <c:v>4.19E-2</c:v>
                </c:pt>
                <c:pt idx="91" formatCode="General">
                  <c:v>4.2360000000000002E-2</c:v>
                </c:pt>
                <c:pt idx="92" formatCode="General">
                  <c:v>4.2819999999999997E-2</c:v>
                </c:pt>
                <c:pt idx="93" formatCode="General">
                  <c:v>4.3279999999999999E-2</c:v>
                </c:pt>
                <c:pt idx="94" formatCode="General">
                  <c:v>4.3740000000000001E-2</c:v>
                </c:pt>
                <c:pt idx="95" formatCode="General">
                  <c:v>4.4200000000000003E-2</c:v>
                </c:pt>
                <c:pt idx="96" formatCode="General">
                  <c:v>4.4659999999999998E-2</c:v>
                </c:pt>
                <c:pt idx="97" formatCode="General">
                  <c:v>4.512E-2</c:v>
                </c:pt>
                <c:pt idx="98" formatCode="General">
                  <c:v>4.5580000000000002E-2</c:v>
                </c:pt>
                <c:pt idx="99" formatCode="General">
                  <c:v>4.6039999999999998E-2</c:v>
                </c:pt>
                <c:pt idx="100" formatCode="General">
                  <c:v>4.65E-2</c:v>
                </c:pt>
                <c:pt idx="101" formatCode="General">
                  <c:v>4.6960000000000002E-2</c:v>
                </c:pt>
                <c:pt idx="102" formatCode="General">
                  <c:v>4.7419999999999997E-2</c:v>
                </c:pt>
                <c:pt idx="103" formatCode="General">
                  <c:v>4.7879999999999999E-2</c:v>
                </c:pt>
                <c:pt idx="104" formatCode="General">
                  <c:v>4.8340000000000001E-2</c:v>
                </c:pt>
                <c:pt idx="105" formatCode="General">
                  <c:v>4.8800000000000003E-2</c:v>
                </c:pt>
                <c:pt idx="106" formatCode="General">
                  <c:v>4.9259999999999998E-2</c:v>
                </c:pt>
                <c:pt idx="107" formatCode="General">
                  <c:v>4.972E-2</c:v>
                </c:pt>
                <c:pt idx="108" formatCode="General">
                  <c:v>5.0180000000000002E-2</c:v>
                </c:pt>
                <c:pt idx="109" formatCode="General">
                  <c:v>5.0639999999999998E-2</c:v>
                </c:pt>
                <c:pt idx="110" formatCode="General">
                  <c:v>5.11E-2</c:v>
                </c:pt>
                <c:pt idx="111" formatCode="General">
                  <c:v>5.1569999999999998E-2</c:v>
                </c:pt>
                <c:pt idx="112" formatCode="General">
                  <c:v>5.203E-2</c:v>
                </c:pt>
                <c:pt idx="113" formatCode="General">
                  <c:v>5.2490000000000002E-2</c:v>
                </c:pt>
                <c:pt idx="114" formatCode="General">
                  <c:v>5.2949999999999997E-2</c:v>
                </c:pt>
                <c:pt idx="115" formatCode="General">
                  <c:v>5.3409999999999999E-2</c:v>
                </c:pt>
                <c:pt idx="116" formatCode="General">
                  <c:v>5.3870000000000001E-2</c:v>
                </c:pt>
                <c:pt idx="117" formatCode="General">
                  <c:v>5.4330000000000003E-2</c:v>
                </c:pt>
                <c:pt idx="118" formatCode="General">
                  <c:v>5.4789999999999998E-2</c:v>
                </c:pt>
                <c:pt idx="119" formatCode="General">
                  <c:v>5.525E-2</c:v>
                </c:pt>
                <c:pt idx="120" formatCode="General">
                  <c:v>5.5710000000000003E-2</c:v>
                </c:pt>
                <c:pt idx="121" formatCode="General">
                  <c:v>5.6169999999999998E-2</c:v>
                </c:pt>
                <c:pt idx="122" formatCode="General">
                  <c:v>5.663E-2</c:v>
                </c:pt>
                <c:pt idx="123" formatCode="General">
                  <c:v>5.7090000000000002E-2</c:v>
                </c:pt>
                <c:pt idx="124" formatCode="General">
                  <c:v>5.7549999999999997E-2</c:v>
                </c:pt>
                <c:pt idx="125" formatCode="General">
                  <c:v>5.8009999999999999E-2</c:v>
                </c:pt>
                <c:pt idx="126" formatCode="General">
                  <c:v>5.8470000000000001E-2</c:v>
                </c:pt>
                <c:pt idx="127" formatCode="General">
                  <c:v>5.8930000000000003E-2</c:v>
                </c:pt>
                <c:pt idx="128" formatCode="General">
                  <c:v>5.9389999999999998E-2</c:v>
                </c:pt>
                <c:pt idx="129" formatCode="General">
                  <c:v>5.985E-2</c:v>
                </c:pt>
                <c:pt idx="130" formatCode="General">
                  <c:v>6.0310000000000002E-2</c:v>
                </c:pt>
                <c:pt idx="131" formatCode="General">
                  <c:v>6.0769999999999998E-2</c:v>
                </c:pt>
                <c:pt idx="132" formatCode="General">
                  <c:v>6.123E-2</c:v>
                </c:pt>
                <c:pt idx="133" formatCode="General">
                  <c:v>6.1690000000000002E-2</c:v>
                </c:pt>
                <c:pt idx="134" formatCode="General">
                  <c:v>6.2149999999999997E-2</c:v>
                </c:pt>
                <c:pt idx="135" formatCode="General">
                  <c:v>6.2619999999999995E-2</c:v>
                </c:pt>
                <c:pt idx="136" formatCode="General">
                  <c:v>6.3079999999999997E-2</c:v>
                </c:pt>
                <c:pt idx="137" formatCode="General">
                  <c:v>6.3539999999999999E-2</c:v>
                </c:pt>
                <c:pt idx="138" formatCode="General">
                  <c:v>6.4000000000000001E-2</c:v>
                </c:pt>
                <c:pt idx="139" formatCode="General">
                  <c:v>6.4460000000000003E-2</c:v>
                </c:pt>
                <c:pt idx="140" formatCode="General">
                  <c:v>6.4920000000000005E-2</c:v>
                </c:pt>
                <c:pt idx="141" formatCode="General">
                  <c:v>6.5379999999999994E-2</c:v>
                </c:pt>
                <c:pt idx="142" formatCode="General">
                  <c:v>6.5839999999999996E-2</c:v>
                </c:pt>
                <c:pt idx="143" formatCode="General">
                  <c:v>6.6299999999999998E-2</c:v>
                </c:pt>
                <c:pt idx="144" formatCode="General">
                  <c:v>6.676E-2</c:v>
                </c:pt>
                <c:pt idx="145" formatCode="General">
                  <c:v>6.7220000000000002E-2</c:v>
                </c:pt>
                <c:pt idx="146" formatCode="General">
                  <c:v>6.7680000000000004E-2</c:v>
                </c:pt>
                <c:pt idx="147" formatCode="General">
                  <c:v>6.8140000000000006E-2</c:v>
                </c:pt>
                <c:pt idx="148" formatCode="General">
                  <c:v>6.8599999999999994E-2</c:v>
                </c:pt>
                <c:pt idx="149" formatCode="General">
                  <c:v>6.9059999999999996E-2</c:v>
                </c:pt>
                <c:pt idx="150" formatCode="General">
                  <c:v>6.9519999999999998E-2</c:v>
                </c:pt>
                <c:pt idx="151" formatCode="General">
                  <c:v>6.9980000000000001E-2</c:v>
                </c:pt>
                <c:pt idx="152" formatCode="General">
                  <c:v>7.0440000000000003E-2</c:v>
                </c:pt>
                <c:pt idx="153" formatCode="General">
                  <c:v>7.0900000000000005E-2</c:v>
                </c:pt>
                <c:pt idx="154" formatCode="General">
                  <c:v>7.1360000000000007E-2</c:v>
                </c:pt>
                <c:pt idx="155" formatCode="General">
                  <c:v>7.1819999999999995E-2</c:v>
                </c:pt>
                <c:pt idx="156" formatCode="General">
                  <c:v>7.2279999999999997E-2</c:v>
                </c:pt>
                <c:pt idx="157" formatCode="General">
                  <c:v>7.2739999999999999E-2</c:v>
                </c:pt>
                <c:pt idx="158" formatCode="General">
                  <c:v>7.3200000000000001E-2</c:v>
                </c:pt>
                <c:pt idx="159" formatCode="General">
                  <c:v>7.3660000000000003E-2</c:v>
                </c:pt>
                <c:pt idx="160" formatCode="General">
                  <c:v>7.4130000000000001E-2</c:v>
                </c:pt>
                <c:pt idx="161" formatCode="General">
                  <c:v>7.4590000000000004E-2</c:v>
                </c:pt>
                <c:pt idx="162" formatCode="General">
                  <c:v>7.5050000000000006E-2</c:v>
                </c:pt>
                <c:pt idx="163" formatCode="General">
                  <c:v>7.5509999999999994E-2</c:v>
                </c:pt>
                <c:pt idx="164" formatCode="General">
                  <c:v>7.5969999999999996E-2</c:v>
                </c:pt>
                <c:pt idx="165" formatCode="General">
                  <c:v>7.6429999999999998E-2</c:v>
                </c:pt>
                <c:pt idx="166" formatCode="General">
                  <c:v>7.689E-2</c:v>
                </c:pt>
                <c:pt idx="167" formatCode="General">
                  <c:v>7.7350000000000002E-2</c:v>
                </c:pt>
                <c:pt idx="168" formatCode="General">
                  <c:v>7.7810000000000004E-2</c:v>
                </c:pt>
                <c:pt idx="169" formatCode="General">
                  <c:v>7.8270000000000006E-2</c:v>
                </c:pt>
                <c:pt idx="170" formatCode="General">
                  <c:v>7.8729999999999994E-2</c:v>
                </c:pt>
                <c:pt idx="171" formatCode="General">
                  <c:v>7.9189999999999997E-2</c:v>
                </c:pt>
                <c:pt idx="172" formatCode="General">
                  <c:v>7.9649999999999999E-2</c:v>
                </c:pt>
                <c:pt idx="173" formatCode="General">
                  <c:v>8.0110000000000001E-2</c:v>
                </c:pt>
                <c:pt idx="174" formatCode="General">
                  <c:v>8.0570000000000003E-2</c:v>
                </c:pt>
                <c:pt idx="175" formatCode="General">
                  <c:v>8.1030000000000005E-2</c:v>
                </c:pt>
                <c:pt idx="176" formatCode="General">
                  <c:v>8.1490000000000007E-2</c:v>
                </c:pt>
                <c:pt idx="177" formatCode="General">
                  <c:v>8.1949999999999995E-2</c:v>
                </c:pt>
                <c:pt idx="178" formatCode="General">
                  <c:v>8.2409999999999997E-2</c:v>
                </c:pt>
                <c:pt idx="179" formatCode="General">
                  <c:v>8.2869999999999999E-2</c:v>
                </c:pt>
                <c:pt idx="180" formatCode="General">
                  <c:v>8.3330000000000001E-2</c:v>
                </c:pt>
                <c:pt idx="181" formatCode="General">
                  <c:v>8.3790000000000003E-2</c:v>
                </c:pt>
                <c:pt idx="182" formatCode="General">
                  <c:v>8.4250000000000005E-2</c:v>
                </c:pt>
                <c:pt idx="183" formatCode="General">
                  <c:v>8.4709999999999994E-2</c:v>
                </c:pt>
                <c:pt idx="184" formatCode="General">
                  <c:v>8.5169999999999996E-2</c:v>
                </c:pt>
                <c:pt idx="185" formatCode="General">
                  <c:v>8.5639999999999994E-2</c:v>
                </c:pt>
                <c:pt idx="186" formatCode="General">
                  <c:v>8.6099999999999996E-2</c:v>
                </c:pt>
                <c:pt idx="187" formatCode="General">
                  <c:v>8.6559999999999998E-2</c:v>
                </c:pt>
                <c:pt idx="188" formatCode="General">
                  <c:v>8.702E-2</c:v>
                </c:pt>
                <c:pt idx="189" formatCode="General">
                  <c:v>8.7480000000000002E-2</c:v>
                </c:pt>
                <c:pt idx="190" formatCode="General">
                  <c:v>8.7940000000000004E-2</c:v>
                </c:pt>
                <c:pt idx="191" formatCode="General">
                  <c:v>8.8400000000000006E-2</c:v>
                </c:pt>
                <c:pt idx="192" formatCode="General">
                  <c:v>8.8859999999999995E-2</c:v>
                </c:pt>
                <c:pt idx="193" formatCode="General">
                  <c:v>8.9319999999999997E-2</c:v>
                </c:pt>
                <c:pt idx="194" formatCode="General">
                  <c:v>8.9779999999999999E-2</c:v>
                </c:pt>
                <c:pt idx="195" formatCode="General">
                  <c:v>9.0240000000000001E-2</c:v>
                </c:pt>
                <c:pt idx="196" formatCode="General">
                  <c:v>9.0700000000000003E-2</c:v>
                </c:pt>
                <c:pt idx="197" formatCode="General">
                  <c:v>9.1160000000000005E-2</c:v>
                </c:pt>
                <c:pt idx="198" formatCode="General">
                  <c:v>9.1619999999999993E-2</c:v>
                </c:pt>
                <c:pt idx="199" formatCode="General">
                  <c:v>9.2079999999999995E-2</c:v>
                </c:pt>
                <c:pt idx="200" formatCode="General">
                  <c:v>9.2539999999999997E-2</c:v>
                </c:pt>
                <c:pt idx="201" formatCode="General">
                  <c:v>9.2999999999999999E-2</c:v>
                </c:pt>
                <c:pt idx="202" formatCode="General">
                  <c:v>9.3460000000000001E-2</c:v>
                </c:pt>
                <c:pt idx="203" formatCode="General">
                  <c:v>9.3920000000000003E-2</c:v>
                </c:pt>
                <c:pt idx="204" formatCode="General">
                  <c:v>9.4380000000000006E-2</c:v>
                </c:pt>
                <c:pt idx="205" formatCode="General">
                  <c:v>9.4839999999999994E-2</c:v>
                </c:pt>
                <c:pt idx="206" formatCode="General">
                  <c:v>9.5299999999999996E-2</c:v>
                </c:pt>
                <c:pt idx="207" formatCode="General">
                  <c:v>9.5759999999999998E-2</c:v>
                </c:pt>
                <c:pt idx="208" formatCode="General">
                  <c:v>9.622E-2</c:v>
                </c:pt>
                <c:pt idx="209" formatCode="General">
                  <c:v>9.6689999999999998E-2</c:v>
                </c:pt>
                <c:pt idx="210" formatCode="General">
                  <c:v>9.715E-2</c:v>
                </c:pt>
                <c:pt idx="211" formatCode="General">
                  <c:v>9.7610000000000002E-2</c:v>
                </c:pt>
                <c:pt idx="212" formatCode="General">
                  <c:v>9.8070000000000004E-2</c:v>
                </c:pt>
                <c:pt idx="213" formatCode="General">
                  <c:v>9.8530000000000006E-2</c:v>
                </c:pt>
                <c:pt idx="214" formatCode="General">
                  <c:v>9.8989999999999995E-2</c:v>
                </c:pt>
                <c:pt idx="215" formatCode="General">
                  <c:v>9.9449999999999997E-2</c:v>
                </c:pt>
                <c:pt idx="216" formatCode="General">
                  <c:v>9.9909999999999999E-2</c:v>
                </c:pt>
                <c:pt idx="217" formatCode="General">
                  <c:v>0.10037</c:v>
                </c:pt>
                <c:pt idx="218" formatCode="General">
                  <c:v>0.10083</c:v>
                </c:pt>
                <c:pt idx="219" formatCode="General">
                  <c:v>0.10129000000000001</c:v>
                </c:pt>
                <c:pt idx="220" formatCode="General">
                  <c:v>0.10174999999999999</c:v>
                </c:pt>
                <c:pt idx="221" formatCode="General">
                  <c:v>0.10221</c:v>
                </c:pt>
                <c:pt idx="222" formatCode="General">
                  <c:v>0.10267</c:v>
                </c:pt>
                <c:pt idx="223" formatCode="General">
                  <c:v>0.10313</c:v>
                </c:pt>
                <c:pt idx="224" formatCode="General">
                  <c:v>0.10359</c:v>
                </c:pt>
                <c:pt idx="225" formatCode="General">
                  <c:v>0.10405</c:v>
                </c:pt>
                <c:pt idx="226" formatCode="General">
                  <c:v>0.10451000000000001</c:v>
                </c:pt>
                <c:pt idx="227" formatCode="General">
                  <c:v>0.10496999999999999</c:v>
                </c:pt>
                <c:pt idx="228" formatCode="General">
                  <c:v>0.10543</c:v>
                </c:pt>
                <c:pt idx="229" formatCode="General">
                  <c:v>0.10589</c:v>
                </c:pt>
                <c:pt idx="230" formatCode="General">
                  <c:v>0.10635</c:v>
                </c:pt>
                <c:pt idx="231" formatCode="General">
                  <c:v>0.10681</c:v>
                </c:pt>
                <c:pt idx="232" formatCode="General">
                  <c:v>0.10727</c:v>
                </c:pt>
                <c:pt idx="233" formatCode="General">
                  <c:v>0.10773000000000001</c:v>
                </c:pt>
                <c:pt idx="234" formatCode="General">
                  <c:v>0.1082</c:v>
                </c:pt>
                <c:pt idx="235" formatCode="General">
                  <c:v>0.10866000000000001</c:v>
                </c:pt>
                <c:pt idx="236" formatCode="General">
                  <c:v>0.10911999999999999</c:v>
                </c:pt>
                <c:pt idx="237" formatCode="General">
                  <c:v>0.10958</c:v>
                </c:pt>
                <c:pt idx="238" formatCode="General">
                  <c:v>0.11004</c:v>
                </c:pt>
                <c:pt idx="239" formatCode="General">
                  <c:v>0.1105</c:v>
                </c:pt>
                <c:pt idx="240" formatCode="General">
                  <c:v>0.11096</c:v>
                </c:pt>
                <c:pt idx="241" formatCode="General">
                  <c:v>0.11142000000000001</c:v>
                </c:pt>
                <c:pt idx="242" formatCode="General">
                  <c:v>0.11187999999999999</c:v>
                </c:pt>
                <c:pt idx="243" formatCode="General">
                  <c:v>0.11234</c:v>
                </c:pt>
                <c:pt idx="244" formatCode="General">
                  <c:v>0.1128</c:v>
                </c:pt>
                <c:pt idx="245" formatCode="General">
                  <c:v>0.11326</c:v>
                </c:pt>
                <c:pt idx="246" formatCode="General">
                  <c:v>0.11372</c:v>
                </c:pt>
                <c:pt idx="247" formatCode="General">
                  <c:v>0.11418</c:v>
                </c:pt>
                <c:pt idx="248" formatCode="General">
                  <c:v>0.11464000000000001</c:v>
                </c:pt>
                <c:pt idx="249" formatCode="General">
                  <c:v>0.11509999999999999</c:v>
                </c:pt>
                <c:pt idx="250" formatCode="General">
                  <c:v>0.11556</c:v>
                </c:pt>
                <c:pt idx="251" formatCode="General">
                  <c:v>0.11602</c:v>
                </c:pt>
                <c:pt idx="252" formatCode="General">
                  <c:v>0.11648</c:v>
                </c:pt>
                <c:pt idx="253" formatCode="General">
                  <c:v>0.11694</c:v>
                </c:pt>
                <c:pt idx="254" formatCode="General">
                  <c:v>0.1174</c:v>
                </c:pt>
                <c:pt idx="255" formatCode="General">
                  <c:v>0.11786000000000001</c:v>
                </c:pt>
                <c:pt idx="256" formatCode="General">
                  <c:v>0.11831999999999999</c:v>
                </c:pt>
                <c:pt idx="257" formatCode="General">
                  <c:v>0.11878</c:v>
                </c:pt>
                <c:pt idx="258" formatCode="General">
                  <c:v>0.11924</c:v>
                </c:pt>
                <c:pt idx="259" formatCode="General">
                  <c:v>0.11971</c:v>
                </c:pt>
                <c:pt idx="260" formatCode="General">
                  <c:v>0.12017</c:v>
                </c:pt>
                <c:pt idx="261" formatCode="General">
                  <c:v>0.12063</c:v>
                </c:pt>
                <c:pt idx="262" formatCode="General">
                  <c:v>0.12109</c:v>
                </c:pt>
                <c:pt idx="263" formatCode="General">
                  <c:v>0.12155000000000001</c:v>
                </c:pt>
                <c:pt idx="264" formatCode="General">
                  <c:v>0.12200999999999999</c:v>
                </c:pt>
                <c:pt idx="265" formatCode="General">
                  <c:v>0.12247</c:v>
                </c:pt>
                <c:pt idx="266" formatCode="General">
                  <c:v>0.12293</c:v>
                </c:pt>
                <c:pt idx="267" formatCode="General">
                  <c:v>0.12339</c:v>
                </c:pt>
                <c:pt idx="268" formatCode="General">
                  <c:v>0.12385</c:v>
                </c:pt>
                <c:pt idx="269" formatCode="General">
                  <c:v>0.12431</c:v>
                </c:pt>
                <c:pt idx="270" formatCode="General">
                  <c:v>0.12477000000000001</c:v>
                </c:pt>
                <c:pt idx="271" formatCode="General">
                  <c:v>0.12523000000000001</c:v>
                </c:pt>
                <c:pt idx="272" formatCode="General">
                  <c:v>0.12569</c:v>
                </c:pt>
                <c:pt idx="273" formatCode="General">
                  <c:v>0.12615000000000001</c:v>
                </c:pt>
                <c:pt idx="274" formatCode="General">
                  <c:v>0.12661</c:v>
                </c:pt>
                <c:pt idx="275" formatCode="General">
                  <c:v>0.12706999999999999</c:v>
                </c:pt>
                <c:pt idx="276" formatCode="General">
                  <c:v>0.12753</c:v>
                </c:pt>
                <c:pt idx="277" formatCode="General">
                  <c:v>0.12798999999999999</c:v>
                </c:pt>
                <c:pt idx="278" formatCode="General">
                  <c:v>0.12845000000000001</c:v>
                </c:pt>
                <c:pt idx="279" formatCode="General">
                  <c:v>0.12891</c:v>
                </c:pt>
                <c:pt idx="280" formatCode="General">
                  <c:v>0.12937000000000001</c:v>
                </c:pt>
                <c:pt idx="281" formatCode="General">
                  <c:v>0.12983</c:v>
                </c:pt>
                <c:pt idx="282" formatCode="General">
                  <c:v>0.13028999999999999</c:v>
                </c:pt>
                <c:pt idx="283" formatCode="General">
                  <c:v>0.13075999999999999</c:v>
                </c:pt>
                <c:pt idx="284" formatCode="General">
                  <c:v>0.13122</c:v>
                </c:pt>
                <c:pt idx="285" formatCode="General">
                  <c:v>0.13167999999999999</c:v>
                </c:pt>
                <c:pt idx="286" formatCode="General">
                  <c:v>0.13214000000000001</c:v>
                </c:pt>
                <c:pt idx="287" formatCode="General">
                  <c:v>0.1326</c:v>
                </c:pt>
                <c:pt idx="288" formatCode="General">
                  <c:v>0.13306000000000001</c:v>
                </c:pt>
                <c:pt idx="289" formatCode="General">
                  <c:v>0.13352</c:v>
                </c:pt>
                <c:pt idx="290" formatCode="General">
                  <c:v>0.13397999999999999</c:v>
                </c:pt>
                <c:pt idx="291" formatCode="General">
                  <c:v>0.13444</c:v>
                </c:pt>
                <c:pt idx="292" formatCode="General">
                  <c:v>0.13489999999999999</c:v>
                </c:pt>
                <c:pt idx="293" formatCode="General">
                  <c:v>0.13536000000000001</c:v>
                </c:pt>
                <c:pt idx="294" formatCode="General">
                  <c:v>0.13582</c:v>
                </c:pt>
                <c:pt idx="295" formatCode="General">
                  <c:v>0.13628000000000001</c:v>
                </c:pt>
                <c:pt idx="296" formatCode="General">
                  <c:v>0.13674</c:v>
                </c:pt>
                <c:pt idx="297" formatCode="General">
                  <c:v>0.13719999999999999</c:v>
                </c:pt>
                <c:pt idx="298" formatCode="General">
                  <c:v>0.13766</c:v>
                </c:pt>
                <c:pt idx="299" formatCode="General">
                  <c:v>0.13811999999999999</c:v>
                </c:pt>
                <c:pt idx="300" formatCode="General">
                  <c:v>0.13858000000000001</c:v>
                </c:pt>
                <c:pt idx="301" formatCode="General">
                  <c:v>0.13904</c:v>
                </c:pt>
                <c:pt idx="302" formatCode="General">
                  <c:v>0.13950000000000001</c:v>
                </c:pt>
                <c:pt idx="303" formatCode="General">
                  <c:v>0.13996</c:v>
                </c:pt>
                <c:pt idx="304" formatCode="General">
                  <c:v>0.14041999999999999</c:v>
                </c:pt>
                <c:pt idx="305" formatCode="General">
                  <c:v>0.14088000000000001</c:v>
                </c:pt>
                <c:pt idx="306" formatCode="General">
                  <c:v>0.14133999999999999</c:v>
                </c:pt>
                <c:pt idx="307" formatCode="General">
                  <c:v>0.14180000000000001</c:v>
                </c:pt>
                <c:pt idx="308" formatCode="General">
                  <c:v>0.14227000000000001</c:v>
                </c:pt>
                <c:pt idx="309" formatCode="General">
                  <c:v>0.14273</c:v>
                </c:pt>
                <c:pt idx="310" formatCode="General">
                  <c:v>0.14319000000000001</c:v>
                </c:pt>
                <c:pt idx="311" formatCode="General">
                  <c:v>0.14365</c:v>
                </c:pt>
                <c:pt idx="312" formatCode="General">
                  <c:v>0.14410999999999999</c:v>
                </c:pt>
                <c:pt idx="313" formatCode="General">
                  <c:v>0.14457</c:v>
                </c:pt>
                <c:pt idx="314" formatCode="General">
                  <c:v>0.14502999999999999</c:v>
                </c:pt>
                <c:pt idx="315" formatCode="General">
                  <c:v>0.14549000000000001</c:v>
                </c:pt>
                <c:pt idx="316" formatCode="General">
                  <c:v>0.14595</c:v>
                </c:pt>
                <c:pt idx="317" formatCode="General">
                  <c:v>0.14641000000000001</c:v>
                </c:pt>
                <c:pt idx="318" formatCode="General">
                  <c:v>0.14687</c:v>
                </c:pt>
                <c:pt idx="319" formatCode="General">
                  <c:v>0.14732999999999999</c:v>
                </c:pt>
                <c:pt idx="320" formatCode="General">
                  <c:v>0.14779</c:v>
                </c:pt>
                <c:pt idx="321" formatCode="General">
                  <c:v>0.14824999999999999</c:v>
                </c:pt>
                <c:pt idx="322" formatCode="General">
                  <c:v>0.14871000000000001</c:v>
                </c:pt>
                <c:pt idx="323" formatCode="General">
                  <c:v>0.14917</c:v>
                </c:pt>
                <c:pt idx="324" formatCode="General">
                  <c:v>0.14963000000000001</c:v>
                </c:pt>
                <c:pt idx="325" formatCode="General">
                  <c:v>0.15009</c:v>
                </c:pt>
                <c:pt idx="326" formatCode="General">
                  <c:v>0.15054999999999999</c:v>
                </c:pt>
                <c:pt idx="327" formatCode="General">
                  <c:v>0.15101000000000001</c:v>
                </c:pt>
                <c:pt idx="328" formatCode="General">
                  <c:v>0.15146999999999999</c:v>
                </c:pt>
                <c:pt idx="329" formatCode="General">
                  <c:v>0.15193000000000001</c:v>
                </c:pt>
                <c:pt idx="330" formatCode="General">
                  <c:v>0.15239</c:v>
                </c:pt>
                <c:pt idx="331" formatCode="General">
                  <c:v>0.15285000000000001</c:v>
                </c:pt>
                <c:pt idx="332" formatCode="General">
                  <c:v>0.15331</c:v>
                </c:pt>
                <c:pt idx="333" formatCode="General">
                  <c:v>0.15378</c:v>
                </c:pt>
                <c:pt idx="334" formatCode="General">
                  <c:v>0.15423999999999999</c:v>
                </c:pt>
                <c:pt idx="335" formatCode="General">
                  <c:v>0.1547</c:v>
                </c:pt>
                <c:pt idx="336" formatCode="General">
                  <c:v>0.15515999999999999</c:v>
                </c:pt>
                <c:pt idx="337" formatCode="General">
                  <c:v>0.15562000000000001</c:v>
                </c:pt>
                <c:pt idx="338" formatCode="General">
                  <c:v>0.15608</c:v>
                </c:pt>
                <c:pt idx="339" formatCode="General">
                  <c:v>0.15654000000000001</c:v>
                </c:pt>
                <c:pt idx="340" formatCode="General">
                  <c:v>0.157</c:v>
                </c:pt>
                <c:pt idx="341" formatCode="General">
                  <c:v>0.15745999999999999</c:v>
                </c:pt>
                <c:pt idx="342" formatCode="General">
                  <c:v>0.15792</c:v>
                </c:pt>
                <c:pt idx="343" formatCode="General">
                  <c:v>0.15837999999999999</c:v>
                </c:pt>
                <c:pt idx="344" formatCode="General">
                  <c:v>0.15884000000000001</c:v>
                </c:pt>
                <c:pt idx="345" formatCode="General">
                  <c:v>0.1593</c:v>
                </c:pt>
                <c:pt idx="346" formatCode="General">
                  <c:v>0.15976000000000001</c:v>
                </c:pt>
                <c:pt idx="347" formatCode="General">
                  <c:v>0.16022</c:v>
                </c:pt>
                <c:pt idx="348" formatCode="General">
                  <c:v>0.16067999999999999</c:v>
                </c:pt>
                <c:pt idx="349" formatCode="General">
                  <c:v>0.16114000000000001</c:v>
                </c:pt>
                <c:pt idx="350" formatCode="General">
                  <c:v>0.16159999999999999</c:v>
                </c:pt>
                <c:pt idx="351" formatCode="General">
                  <c:v>0.16206000000000001</c:v>
                </c:pt>
                <c:pt idx="352" formatCode="General">
                  <c:v>0.16252</c:v>
                </c:pt>
                <c:pt idx="353" formatCode="General">
                  <c:v>0.16298000000000001</c:v>
                </c:pt>
                <c:pt idx="354" formatCode="General">
                  <c:v>0.16344</c:v>
                </c:pt>
                <c:pt idx="355" formatCode="General">
                  <c:v>0.16389999999999999</c:v>
                </c:pt>
                <c:pt idx="356" formatCode="General">
                  <c:v>0.16436000000000001</c:v>
                </c:pt>
                <c:pt idx="357" formatCode="General">
                  <c:v>0.16483</c:v>
                </c:pt>
                <c:pt idx="358" formatCode="General">
                  <c:v>0.16528999999999999</c:v>
                </c:pt>
                <c:pt idx="359" formatCode="General">
                  <c:v>0.16575000000000001</c:v>
                </c:pt>
                <c:pt idx="360" formatCode="General">
                  <c:v>0.16621</c:v>
                </c:pt>
                <c:pt idx="361" formatCode="General">
                  <c:v>0.16667000000000001</c:v>
                </c:pt>
                <c:pt idx="362" formatCode="General">
                  <c:v>0.16713</c:v>
                </c:pt>
                <c:pt idx="363" formatCode="General">
                  <c:v>0.16758999999999999</c:v>
                </c:pt>
                <c:pt idx="364" formatCode="General">
                  <c:v>0.16805</c:v>
                </c:pt>
                <c:pt idx="365" formatCode="General">
                  <c:v>0.16850999999999999</c:v>
                </c:pt>
                <c:pt idx="366" formatCode="General">
                  <c:v>0.16897000000000001</c:v>
                </c:pt>
                <c:pt idx="367" formatCode="General">
                  <c:v>0.16943</c:v>
                </c:pt>
                <c:pt idx="368" formatCode="General">
                  <c:v>0.16989000000000001</c:v>
                </c:pt>
                <c:pt idx="369" formatCode="General">
                  <c:v>0.17035</c:v>
                </c:pt>
                <c:pt idx="370" formatCode="General">
                  <c:v>0.17080999999999999</c:v>
                </c:pt>
                <c:pt idx="371" formatCode="General">
                  <c:v>0.17127000000000001</c:v>
                </c:pt>
                <c:pt idx="372" formatCode="General">
                  <c:v>0.17172999999999999</c:v>
                </c:pt>
                <c:pt idx="373" formatCode="General">
                  <c:v>0.17219000000000001</c:v>
                </c:pt>
                <c:pt idx="374" formatCode="General">
                  <c:v>0.17265</c:v>
                </c:pt>
                <c:pt idx="375" formatCode="General">
                  <c:v>0.17311000000000001</c:v>
                </c:pt>
                <c:pt idx="376" formatCode="General">
                  <c:v>0.17357</c:v>
                </c:pt>
                <c:pt idx="377" formatCode="General">
                  <c:v>0.17402999999999999</c:v>
                </c:pt>
                <c:pt idx="378" formatCode="General">
                  <c:v>0.17449000000000001</c:v>
                </c:pt>
                <c:pt idx="379" formatCode="General">
                  <c:v>0.17494999999999999</c:v>
                </c:pt>
                <c:pt idx="380" formatCode="General">
                  <c:v>0.17541000000000001</c:v>
                </c:pt>
                <c:pt idx="381" formatCode="General">
                  <c:v>0.17587</c:v>
                </c:pt>
                <c:pt idx="382" formatCode="General">
                  <c:v>0.17634</c:v>
                </c:pt>
                <c:pt idx="383" formatCode="General">
                  <c:v>0.17680000000000001</c:v>
                </c:pt>
                <c:pt idx="384" formatCode="General">
                  <c:v>0.17726</c:v>
                </c:pt>
                <c:pt idx="385" formatCode="General">
                  <c:v>0.17771999999999999</c:v>
                </c:pt>
                <c:pt idx="386" formatCode="General">
                  <c:v>0.17818000000000001</c:v>
                </c:pt>
                <c:pt idx="387" formatCode="General">
                  <c:v>0.17863999999999999</c:v>
                </c:pt>
                <c:pt idx="388" formatCode="General">
                  <c:v>0.17910000000000001</c:v>
                </c:pt>
                <c:pt idx="389" formatCode="General">
                  <c:v>0.17956</c:v>
                </c:pt>
                <c:pt idx="390" formatCode="General">
                  <c:v>0.18002000000000001</c:v>
                </c:pt>
                <c:pt idx="391" formatCode="General">
                  <c:v>0.18048</c:v>
                </c:pt>
                <c:pt idx="392" formatCode="General">
                  <c:v>0.18093999999999999</c:v>
                </c:pt>
                <c:pt idx="393" formatCode="General">
                  <c:v>0.18140000000000001</c:v>
                </c:pt>
                <c:pt idx="394" formatCode="General">
                  <c:v>0.18185999999999999</c:v>
                </c:pt>
                <c:pt idx="395" formatCode="General">
                  <c:v>0.18232000000000001</c:v>
                </c:pt>
                <c:pt idx="396" formatCode="General">
                  <c:v>0.18278</c:v>
                </c:pt>
                <c:pt idx="397" formatCode="General">
                  <c:v>0.18323999999999999</c:v>
                </c:pt>
                <c:pt idx="398" formatCode="General">
                  <c:v>0.1837</c:v>
                </c:pt>
                <c:pt idx="399" formatCode="General">
                  <c:v>0.18415999999999999</c:v>
                </c:pt>
                <c:pt idx="400" formatCode="General">
                  <c:v>0.18462000000000001</c:v>
                </c:pt>
                <c:pt idx="401" formatCode="General">
                  <c:v>0.18507999999999999</c:v>
                </c:pt>
                <c:pt idx="402" formatCode="General">
                  <c:v>0.18554000000000001</c:v>
                </c:pt>
                <c:pt idx="403" formatCode="General">
                  <c:v>0.186</c:v>
                </c:pt>
                <c:pt idx="404" formatCode="General">
                  <c:v>0.18645999999999999</c:v>
                </c:pt>
                <c:pt idx="405" formatCode="General">
                  <c:v>0.18692</c:v>
                </c:pt>
                <c:pt idx="406" formatCode="General">
                  <c:v>0.18737999999999999</c:v>
                </c:pt>
                <c:pt idx="407" formatCode="General">
                  <c:v>0.18784999999999999</c:v>
                </c:pt>
                <c:pt idx="408" formatCode="General">
                  <c:v>0.18831000000000001</c:v>
                </c:pt>
                <c:pt idx="409" formatCode="General">
                  <c:v>0.18876999999999999</c:v>
                </c:pt>
                <c:pt idx="410" formatCode="General">
                  <c:v>0.18923000000000001</c:v>
                </c:pt>
                <c:pt idx="411" formatCode="General">
                  <c:v>0.18969</c:v>
                </c:pt>
                <c:pt idx="412" formatCode="General">
                  <c:v>0.19015000000000001</c:v>
                </c:pt>
                <c:pt idx="413" formatCode="General">
                  <c:v>0.19061</c:v>
                </c:pt>
                <c:pt idx="414" formatCode="General">
                  <c:v>0.19106999999999999</c:v>
                </c:pt>
                <c:pt idx="415" formatCode="General">
                  <c:v>0.19153000000000001</c:v>
                </c:pt>
                <c:pt idx="416" formatCode="General">
                  <c:v>0.19198999999999999</c:v>
                </c:pt>
                <c:pt idx="417" formatCode="General">
                  <c:v>0.19245000000000001</c:v>
                </c:pt>
                <c:pt idx="418" formatCode="General">
                  <c:v>0.19291</c:v>
                </c:pt>
                <c:pt idx="419" formatCode="General">
                  <c:v>0.19336999999999999</c:v>
                </c:pt>
                <c:pt idx="420" formatCode="General">
                  <c:v>0.19383</c:v>
                </c:pt>
                <c:pt idx="421" formatCode="General">
                  <c:v>0.19428999999999999</c:v>
                </c:pt>
                <c:pt idx="422" formatCode="General">
                  <c:v>0.19475000000000001</c:v>
                </c:pt>
                <c:pt idx="423" formatCode="General">
                  <c:v>0.19520999999999999</c:v>
                </c:pt>
                <c:pt idx="424" formatCode="General">
                  <c:v>0.19567000000000001</c:v>
                </c:pt>
                <c:pt idx="425" formatCode="General">
                  <c:v>0.19613</c:v>
                </c:pt>
                <c:pt idx="426" formatCode="General">
                  <c:v>0.19658999999999999</c:v>
                </c:pt>
                <c:pt idx="427" formatCode="General">
                  <c:v>0.19705</c:v>
                </c:pt>
                <c:pt idx="428" formatCode="General">
                  <c:v>0.19750999999999999</c:v>
                </c:pt>
                <c:pt idx="429" formatCode="General">
                  <c:v>0.19797000000000001</c:v>
                </c:pt>
                <c:pt idx="430" formatCode="General">
                  <c:v>0.19843</c:v>
                </c:pt>
                <c:pt idx="431" formatCode="General">
                  <c:v>0.19889999999999999</c:v>
                </c:pt>
                <c:pt idx="432" formatCode="General">
                  <c:v>0.19936000000000001</c:v>
                </c:pt>
                <c:pt idx="433" formatCode="General">
                  <c:v>0.19982</c:v>
                </c:pt>
                <c:pt idx="434" formatCode="General">
                  <c:v>0.20028000000000001</c:v>
                </c:pt>
                <c:pt idx="435" formatCode="General">
                  <c:v>0.20074</c:v>
                </c:pt>
                <c:pt idx="436" formatCode="General">
                  <c:v>0.20119999999999999</c:v>
                </c:pt>
                <c:pt idx="437" formatCode="General">
                  <c:v>0.20166000000000001</c:v>
                </c:pt>
                <c:pt idx="438" formatCode="General">
                  <c:v>0.20211999999999999</c:v>
                </c:pt>
                <c:pt idx="439" formatCode="General">
                  <c:v>0.20258000000000001</c:v>
                </c:pt>
                <c:pt idx="440" formatCode="General">
                  <c:v>0.20304</c:v>
                </c:pt>
                <c:pt idx="441" formatCode="General">
                  <c:v>0.20349999999999999</c:v>
                </c:pt>
                <c:pt idx="442" formatCode="General">
                  <c:v>0.20396</c:v>
                </c:pt>
                <c:pt idx="443" formatCode="General">
                  <c:v>0.20441999999999999</c:v>
                </c:pt>
                <c:pt idx="444" formatCode="General">
                  <c:v>0.20488000000000001</c:v>
                </c:pt>
                <c:pt idx="445" formatCode="General">
                  <c:v>0.20533999999999999</c:v>
                </c:pt>
                <c:pt idx="446" formatCode="General">
                  <c:v>0.20580000000000001</c:v>
                </c:pt>
                <c:pt idx="447" formatCode="General">
                  <c:v>0.20626</c:v>
                </c:pt>
                <c:pt idx="448" formatCode="General">
                  <c:v>0.20671999999999999</c:v>
                </c:pt>
                <c:pt idx="449" formatCode="General">
                  <c:v>0.20718</c:v>
                </c:pt>
                <c:pt idx="450" formatCode="General">
                  <c:v>0.20763999999999999</c:v>
                </c:pt>
                <c:pt idx="451" formatCode="General">
                  <c:v>0.20810000000000001</c:v>
                </c:pt>
                <c:pt idx="452" formatCode="General">
                  <c:v>0.20856</c:v>
                </c:pt>
                <c:pt idx="453" formatCode="General">
                  <c:v>0.20902000000000001</c:v>
                </c:pt>
                <c:pt idx="454" formatCode="General">
                  <c:v>0.20948</c:v>
                </c:pt>
                <c:pt idx="455" formatCode="General">
                  <c:v>0.20993999999999999</c:v>
                </c:pt>
                <c:pt idx="456" formatCode="General">
                  <c:v>0.21041000000000001</c:v>
                </c:pt>
                <c:pt idx="457" formatCode="General">
                  <c:v>0.21087</c:v>
                </c:pt>
                <c:pt idx="458" formatCode="General">
                  <c:v>0.21132999999999999</c:v>
                </c:pt>
                <c:pt idx="459" formatCode="General">
                  <c:v>0.21179000000000001</c:v>
                </c:pt>
                <c:pt idx="460" formatCode="General">
                  <c:v>0.21224999999999999</c:v>
                </c:pt>
                <c:pt idx="461" formatCode="General">
                  <c:v>0.21271000000000001</c:v>
                </c:pt>
                <c:pt idx="462" formatCode="General">
                  <c:v>0.21317</c:v>
                </c:pt>
                <c:pt idx="463" formatCode="General">
                  <c:v>0.21362999999999999</c:v>
                </c:pt>
                <c:pt idx="464" formatCode="General">
                  <c:v>0.21409</c:v>
                </c:pt>
                <c:pt idx="465" formatCode="General">
                  <c:v>0.21454999999999999</c:v>
                </c:pt>
                <c:pt idx="466" formatCode="General">
                  <c:v>0.21501000000000001</c:v>
                </c:pt>
                <c:pt idx="467" formatCode="General">
                  <c:v>0.21546999999999999</c:v>
                </c:pt>
                <c:pt idx="468" formatCode="General">
                  <c:v>0.21593000000000001</c:v>
                </c:pt>
                <c:pt idx="469" formatCode="General">
                  <c:v>0.21639</c:v>
                </c:pt>
                <c:pt idx="470" formatCode="General">
                  <c:v>0.21684999999999999</c:v>
                </c:pt>
                <c:pt idx="471" formatCode="General">
                  <c:v>0.21731</c:v>
                </c:pt>
                <c:pt idx="472" formatCode="General">
                  <c:v>0.21776999999999999</c:v>
                </c:pt>
                <c:pt idx="473" formatCode="General">
                  <c:v>0.21823000000000001</c:v>
                </c:pt>
                <c:pt idx="474" formatCode="General">
                  <c:v>0.21869</c:v>
                </c:pt>
                <c:pt idx="475" formatCode="General">
                  <c:v>0.21915000000000001</c:v>
                </c:pt>
                <c:pt idx="476" formatCode="General">
                  <c:v>0.21961</c:v>
                </c:pt>
                <c:pt idx="477" formatCode="General">
                  <c:v>0.22006999999999999</c:v>
                </c:pt>
                <c:pt idx="478" formatCode="General">
                  <c:v>0.22053</c:v>
                </c:pt>
                <c:pt idx="479" formatCode="General">
                  <c:v>0.22098999999999999</c:v>
                </c:pt>
                <c:pt idx="480" formatCode="General">
                  <c:v>0.22145000000000001</c:v>
                </c:pt>
                <c:pt idx="481" formatCode="General">
                  <c:v>0.22192000000000001</c:v>
                </c:pt>
                <c:pt idx="482" formatCode="General">
                  <c:v>0.22237999999999999</c:v>
                </c:pt>
                <c:pt idx="483" formatCode="General">
                  <c:v>0.22284000000000001</c:v>
                </c:pt>
                <c:pt idx="484" formatCode="General">
                  <c:v>0.2233</c:v>
                </c:pt>
                <c:pt idx="485" formatCode="General">
                  <c:v>0.22375999999999999</c:v>
                </c:pt>
                <c:pt idx="486" formatCode="General">
                  <c:v>0.22422</c:v>
                </c:pt>
                <c:pt idx="487" formatCode="General">
                  <c:v>0.22467999999999999</c:v>
                </c:pt>
                <c:pt idx="488" formatCode="General">
                  <c:v>0.22514000000000001</c:v>
                </c:pt>
                <c:pt idx="489" formatCode="General">
                  <c:v>0.22559999999999999</c:v>
                </c:pt>
                <c:pt idx="490" formatCode="General">
                  <c:v>0.22606000000000001</c:v>
                </c:pt>
                <c:pt idx="491" formatCode="General">
                  <c:v>0.22652</c:v>
                </c:pt>
                <c:pt idx="492" formatCode="General">
                  <c:v>0.22697999999999999</c:v>
                </c:pt>
                <c:pt idx="493" formatCode="General">
                  <c:v>0.22744</c:v>
                </c:pt>
                <c:pt idx="494" formatCode="General">
                  <c:v>0.22789999999999999</c:v>
                </c:pt>
                <c:pt idx="495" formatCode="General">
                  <c:v>0.22836000000000001</c:v>
                </c:pt>
                <c:pt idx="496" formatCode="General">
                  <c:v>0.22882</c:v>
                </c:pt>
                <c:pt idx="497" formatCode="General">
                  <c:v>0.22928000000000001</c:v>
                </c:pt>
                <c:pt idx="498" formatCode="General">
                  <c:v>0.22974</c:v>
                </c:pt>
                <c:pt idx="499" formatCode="General">
                  <c:v>0.23019999999999999</c:v>
                </c:pt>
                <c:pt idx="500" formatCode="General">
                  <c:v>0.23066</c:v>
                </c:pt>
                <c:pt idx="501" formatCode="General">
                  <c:v>0.23111999999999999</c:v>
                </c:pt>
                <c:pt idx="502" formatCode="General">
                  <c:v>0.23158000000000001</c:v>
                </c:pt>
                <c:pt idx="503" formatCode="General">
                  <c:v>0.23204</c:v>
                </c:pt>
                <c:pt idx="504" formatCode="General">
                  <c:v>0.23250000000000001</c:v>
                </c:pt>
                <c:pt idx="505" formatCode="General">
                  <c:v>0.23297000000000001</c:v>
                </c:pt>
                <c:pt idx="506" formatCode="General">
                  <c:v>0.23343</c:v>
                </c:pt>
                <c:pt idx="507" formatCode="General">
                  <c:v>0.23388999999999999</c:v>
                </c:pt>
                <c:pt idx="508" formatCode="General">
                  <c:v>0.23435</c:v>
                </c:pt>
                <c:pt idx="509" formatCode="General">
                  <c:v>0.23480999999999999</c:v>
                </c:pt>
                <c:pt idx="510" formatCode="General">
                  <c:v>0.23527000000000001</c:v>
                </c:pt>
                <c:pt idx="511" formatCode="General">
                  <c:v>0.23573</c:v>
                </c:pt>
                <c:pt idx="512" formatCode="General">
                  <c:v>0.23619000000000001</c:v>
                </c:pt>
                <c:pt idx="513" formatCode="General">
                  <c:v>0.23665</c:v>
                </c:pt>
                <c:pt idx="514" formatCode="General">
                  <c:v>0.23710999999999999</c:v>
                </c:pt>
                <c:pt idx="515" formatCode="General">
                  <c:v>0.23757</c:v>
                </c:pt>
                <c:pt idx="516" formatCode="General">
                  <c:v>0.23802999999999999</c:v>
                </c:pt>
                <c:pt idx="517" formatCode="General">
                  <c:v>0.23849000000000001</c:v>
                </c:pt>
                <c:pt idx="518" formatCode="General">
                  <c:v>0.23895</c:v>
                </c:pt>
                <c:pt idx="519" formatCode="General">
                  <c:v>0.23941000000000001</c:v>
                </c:pt>
                <c:pt idx="520" formatCode="General">
                  <c:v>0.23987</c:v>
                </c:pt>
                <c:pt idx="521" formatCode="General">
                  <c:v>0.24032999999999999</c:v>
                </c:pt>
                <c:pt idx="522" formatCode="General">
                  <c:v>0.24079</c:v>
                </c:pt>
                <c:pt idx="523" formatCode="General">
                  <c:v>0.24124999999999999</c:v>
                </c:pt>
                <c:pt idx="524" formatCode="General">
                  <c:v>0.24171000000000001</c:v>
                </c:pt>
                <c:pt idx="525" formatCode="General">
                  <c:v>0.24217</c:v>
                </c:pt>
                <c:pt idx="526" formatCode="General">
                  <c:v>0.24263000000000001</c:v>
                </c:pt>
                <c:pt idx="527" formatCode="General">
                  <c:v>0.24309</c:v>
                </c:pt>
                <c:pt idx="528" formatCode="General">
                  <c:v>0.24354999999999999</c:v>
                </c:pt>
                <c:pt idx="529" formatCode="General">
                  <c:v>0.24401</c:v>
                </c:pt>
                <c:pt idx="530" formatCode="General">
                  <c:v>0.24448</c:v>
                </c:pt>
                <c:pt idx="531" formatCode="General">
                  <c:v>0.24493999999999999</c:v>
                </c:pt>
                <c:pt idx="532" formatCode="General">
                  <c:v>0.24540000000000001</c:v>
                </c:pt>
                <c:pt idx="533" formatCode="General">
                  <c:v>0.24586</c:v>
                </c:pt>
                <c:pt idx="534" formatCode="General">
                  <c:v>0.24632000000000001</c:v>
                </c:pt>
                <c:pt idx="535" formatCode="General">
                  <c:v>0.24678</c:v>
                </c:pt>
                <c:pt idx="536" formatCode="General">
                  <c:v>0.24723999999999999</c:v>
                </c:pt>
                <c:pt idx="537" formatCode="General">
                  <c:v>0.2477</c:v>
                </c:pt>
                <c:pt idx="538" formatCode="General">
                  <c:v>0.24815999999999999</c:v>
                </c:pt>
                <c:pt idx="539" formatCode="General">
                  <c:v>0.24862000000000001</c:v>
                </c:pt>
                <c:pt idx="540" formatCode="General">
                  <c:v>0.24908</c:v>
                </c:pt>
                <c:pt idx="541" formatCode="General">
                  <c:v>0.24954000000000001</c:v>
                </c:pt>
                <c:pt idx="542" formatCode="General">
                  <c:v>0.25</c:v>
                </c:pt>
                <c:pt idx="543" formatCode="General">
                  <c:v>0.25046000000000002</c:v>
                </c:pt>
                <c:pt idx="544" formatCode="General">
                  <c:v>0.25091999999999998</c:v>
                </c:pt>
                <c:pt idx="545" formatCode="General">
                  <c:v>0.25137999999999999</c:v>
                </c:pt>
                <c:pt idx="546" formatCode="General">
                  <c:v>0.25184000000000001</c:v>
                </c:pt>
                <c:pt idx="547" formatCode="General">
                  <c:v>0.25230000000000002</c:v>
                </c:pt>
                <c:pt idx="548" formatCode="General">
                  <c:v>0.25275999999999998</c:v>
                </c:pt>
                <c:pt idx="549" formatCode="General">
                  <c:v>0.25322</c:v>
                </c:pt>
                <c:pt idx="550" formatCode="General">
                  <c:v>0.25368000000000002</c:v>
                </c:pt>
                <c:pt idx="551" formatCode="General">
                  <c:v>0.25413999999999998</c:v>
                </c:pt>
                <c:pt idx="552" formatCode="General">
                  <c:v>0.25459999999999999</c:v>
                </c:pt>
                <c:pt idx="553" formatCode="General">
                  <c:v>0.25506000000000001</c:v>
                </c:pt>
                <c:pt idx="554" formatCode="General">
                  <c:v>0.25552000000000002</c:v>
                </c:pt>
                <c:pt idx="555" formatCode="General">
                  <c:v>0.25599</c:v>
                </c:pt>
                <c:pt idx="556" formatCode="General">
                  <c:v>0.25645000000000001</c:v>
                </c:pt>
                <c:pt idx="557" formatCode="General">
                  <c:v>0.25691000000000003</c:v>
                </c:pt>
                <c:pt idx="558" formatCode="General">
                  <c:v>0.25736999999999999</c:v>
                </c:pt>
                <c:pt idx="559" formatCode="General">
                  <c:v>0.25783</c:v>
                </c:pt>
                <c:pt idx="560" formatCode="General">
                  <c:v>0.25829000000000002</c:v>
                </c:pt>
                <c:pt idx="561" formatCode="General">
                  <c:v>0.25874999999999998</c:v>
                </c:pt>
                <c:pt idx="562" formatCode="General">
                  <c:v>0.25921</c:v>
                </c:pt>
                <c:pt idx="563" formatCode="General">
                  <c:v>0.25967000000000001</c:v>
                </c:pt>
                <c:pt idx="564" formatCode="General">
                  <c:v>0.26012999999999997</c:v>
                </c:pt>
                <c:pt idx="565" formatCode="General">
                  <c:v>0.26058999999999999</c:v>
                </c:pt>
                <c:pt idx="566" formatCode="General">
                  <c:v>0.26105</c:v>
                </c:pt>
                <c:pt idx="567" formatCode="General">
                  <c:v>0.26151000000000002</c:v>
                </c:pt>
                <c:pt idx="568" formatCode="General">
                  <c:v>0.26196999999999998</c:v>
                </c:pt>
                <c:pt idx="569" formatCode="General">
                  <c:v>0.26243</c:v>
                </c:pt>
                <c:pt idx="570" formatCode="General">
                  <c:v>0.26289000000000001</c:v>
                </c:pt>
                <c:pt idx="571" formatCode="General">
                  <c:v>0.26334999999999997</c:v>
                </c:pt>
                <c:pt idx="572" formatCode="General">
                  <c:v>0.26380999999999999</c:v>
                </c:pt>
                <c:pt idx="573" formatCode="General">
                  <c:v>0.26427</c:v>
                </c:pt>
                <c:pt idx="574" formatCode="General">
                  <c:v>0.26473000000000002</c:v>
                </c:pt>
                <c:pt idx="575" formatCode="General">
                  <c:v>0.26518999999999998</c:v>
                </c:pt>
                <c:pt idx="576" formatCode="General">
                  <c:v>0.26565</c:v>
                </c:pt>
                <c:pt idx="577" formatCode="General">
                  <c:v>0.26611000000000001</c:v>
                </c:pt>
                <c:pt idx="578" formatCode="General">
                  <c:v>0.26656999999999997</c:v>
                </c:pt>
                <c:pt idx="579" formatCode="General">
                  <c:v>0.26702999999999999</c:v>
                </c:pt>
                <c:pt idx="580" formatCode="General">
                  <c:v>0.26750000000000002</c:v>
                </c:pt>
                <c:pt idx="581" formatCode="General">
                  <c:v>0.26795999999999998</c:v>
                </c:pt>
                <c:pt idx="582" formatCode="General">
                  <c:v>0.26841999999999999</c:v>
                </c:pt>
                <c:pt idx="583" formatCode="General">
                  <c:v>0.26888000000000001</c:v>
                </c:pt>
                <c:pt idx="584" formatCode="General">
                  <c:v>0.26934000000000002</c:v>
                </c:pt>
                <c:pt idx="585" formatCode="General">
                  <c:v>0.26979999999999998</c:v>
                </c:pt>
                <c:pt idx="586" formatCode="General">
                  <c:v>0.27026</c:v>
                </c:pt>
                <c:pt idx="587" formatCode="General">
                  <c:v>0.27072000000000002</c:v>
                </c:pt>
                <c:pt idx="588" formatCode="General">
                  <c:v>0.27117999999999998</c:v>
                </c:pt>
                <c:pt idx="589" formatCode="General">
                  <c:v>0.27163999999999999</c:v>
                </c:pt>
                <c:pt idx="590" formatCode="General">
                  <c:v>0.27210000000000001</c:v>
                </c:pt>
                <c:pt idx="591" formatCode="General">
                  <c:v>0.27256000000000002</c:v>
                </c:pt>
                <c:pt idx="592" formatCode="General">
                  <c:v>0.27301999999999998</c:v>
                </c:pt>
                <c:pt idx="593" formatCode="General">
                  <c:v>0.27348</c:v>
                </c:pt>
                <c:pt idx="594" formatCode="General">
                  <c:v>0.27394000000000002</c:v>
                </c:pt>
                <c:pt idx="595" formatCode="General">
                  <c:v>0.27439999999999998</c:v>
                </c:pt>
                <c:pt idx="596" formatCode="General">
                  <c:v>0.27485999999999999</c:v>
                </c:pt>
                <c:pt idx="597" formatCode="General">
                  <c:v>0.27532000000000001</c:v>
                </c:pt>
                <c:pt idx="598" formatCode="General">
                  <c:v>0.27578000000000003</c:v>
                </c:pt>
                <c:pt idx="599" formatCode="General">
                  <c:v>0.27623999999999999</c:v>
                </c:pt>
                <c:pt idx="600" formatCode="General">
                  <c:v>0.2767</c:v>
                </c:pt>
                <c:pt idx="601" formatCode="General">
                  <c:v>0.27716000000000002</c:v>
                </c:pt>
                <c:pt idx="602" formatCode="General">
                  <c:v>0.27761999999999998</c:v>
                </c:pt>
                <c:pt idx="603" formatCode="General">
                  <c:v>0.27807999999999999</c:v>
                </c:pt>
                <c:pt idx="604" formatCode="General">
                  <c:v>0.27855000000000002</c:v>
                </c:pt>
                <c:pt idx="605" formatCode="General">
                  <c:v>0.27900999999999998</c:v>
                </c:pt>
                <c:pt idx="606" formatCode="General">
                  <c:v>0.27947</c:v>
                </c:pt>
                <c:pt idx="607" formatCode="General">
                  <c:v>0.27993000000000001</c:v>
                </c:pt>
                <c:pt idx="608" formatCode="General">
                  <c:v>0.28038999999999997</c:v>
                </c:pt>
                <c:pt idx="609" formatCode="General">
                  <c:v>0.28084999999999999</c:v>
                </c:pt>
                <c:pt idx="610" formatCode="General">
                  <c:v>0.28131</c:v>
                </c:pt>
                <c:pt idx="611" formatCode="General">
                  <c:v>0.28177000000000002</c:v>
                </c:pt>
                <c:pt idx="612" formatCode="General">
                  <c:v>0.28222999999999998</c:v>
                </c:pt>
                <c:pt idx="613" formatCode="General">
                  <c:v>0.28269</c:v>
                </c:pt>
                <c:pt idx="614" formatCode="General">
                  <c:v>0.28315000000000001</c:v>
                </c:pt>
                <c:pt idx="615" formatCode="General">
                  <c:v>0.28360999999999997</c:v>
                </c:pt>
                <c:pt idx="616" formatCode="General">
                  <c:v>0.28406999999999999</c:v>
                </c:pt>
                <c:pt idx="617" formatCode="General">
                  <c:v>0.28453000000000001</c:v>
                </c:pt>
                <c:pt idx="618" formatCode="General">
                  <c:v>0.28499000000000002</c:v>
                </c:pt>
                <c:pt idx="619" formatCode="General">
                  <c:v>0.28544999999999998</c:v>
                </c:pt>
                <c:pt idx="620" formatCode="General">
                  <c:v>0.28591</c:v>
                </c:pt>
                <c:pt idx="621" formatCode="General">
                  <c:v>0.28637000000000001</c:v>
                </c:pt>
                <c:pt idx="622" formatCode="General">
                  <c:v>0.28682999999999997</c:v>
                </c:pt>
                <c:pt idx="623" formatCode="General">
                  <c:v>0.28728999999999999</c:v>
                </c:pt>
                <c:pt idx="624" formatCode="General">
                  <c:v>0.28775000000000001</c:v>
                </c:pt>
                <c:pt idx="625" formatCode="General">
                  <c:v>0.28821000000000002</c:v>
                </c:pt>
                <c:pt idx="626" formatCode="General">
                  <c:v>0.28866999999999998</c:v>
                </c:pt>
                <c:pt idx="627" formatCode="General">
                  <c:v>0.28913</c:v>
                </c:pt>
                <c:pt idx="628" formatCode="General">
                  <c:v>0.28959000000000001</c:v>
                </c:pt>
                <c:pt idx="629" formatCode="General">
                  <c:v>0.29005999999999998</c:v>
                </c:pt>
                <c:pt idx="630" formatCode="General">
                  <c:v>0.29052</c:v>
                </c:pt>
                <c:pt idx="631" formatCode="General">
                  <c:v>0.29098000000000002</c:v>
                </c:pt>
                <c:pt idx="632" formatCode="General">
                  <c:v>0.29143999999999998</c:v>
                </c:pt>
                <c:pt idx="633" formatCode="General">
                  <c:v>0.29189999999999999</c:v>
                </c:pt>
                <c:pt idx="634" formatCode="General">
                  <c:v>0.29236000000000001</c:v>
                </c:pt>
                <c:pt idx="635" formatCode="General">
                  <c:v>0.29282000000000002</c:v>
                </c:pt>
                <c:pt idx="636" formatCode="General">
                  <c:v>0.29327999999999999</c:v>
                </c:pt>
                <c:pt idx="637" formatCode="General">
                  <c:v>0.29374</c:v>
                </c:pt>
                <c:pt idx="638" formatCode="General">
                  <c:v>0.29420000000000002</c:v>
                </c:pt>
                <c:pt idx="639" formatCode="General">
                  <c:v>0.29465999999999998</c:v>
                </c:pt>
                <c:pt idx="640" formatCode="General">
                  <c:v>0.29511999999999999</c:v>
                </c:pt>
                <c:pt idx="641" formatCode="General">
                  <c:v>0.29558000000000001</c:v>
                </c:pt>
                <c:pt idx="642" formatCode="General">
                  <c:v>0.29604000000000003</c:v>
                </c:pt>
                <c:pt idx="643" formatCode="General">
                  <c:v>0.29649999999999999</c:v>
                </c:pt>
                <c:pt idx="644" formatCode="General">
                  <c:v>0.29696</c:v>
                </c:pt>
                <c:pt idx="645" formatCode="General">
                  <c:v>0.29742000000000002</c:v>
                </c:pt>
                <c:pt idx="646" formatCode="General">
                  <c:v>0.29787999999999998</c:v>
                </c:pt>
                <c:pt idx="647" formatCode="General">
                  <c:v>0.29833999999999999</c:v>
                </c:pt>
                <c:pt idx="648" formatCode="General">
                  <c:v>0.29880000000000001</c:v>
                </c:pt>
                <c:pt idx="649" formatCode="General">
                  <c:v>0.29926000000000003</c:v>
                </c:pt>
                <c:pt idx="650" formatCode="General">
                  <c:v>0.29971999999999999</c:v>
                </c:pt>
                <c:pt idx="651" formatCode="General">
                  <c:v>0.30018</c:v>
                </c:pt>
                <c:pt idx="652" formatCode="General">
                  <c:v>0.30064000000000002</c:v>
                </c:pt>
                <c:pt idx="653" formatCode="General">
                  <c:v>0.30109999999999998</c:v>
                </c:pt>
                <c:pt idx="654" formatCode="General">
                  <c:v>0.30157</c:v>
                </c:pt>
                <c:pt idx="655" formatCode="General">
                  <c:v>0.30203000000000002</c:v>
                </c:pt>
                <c:pt idx="656" formatCode="General">
                  <c:v>0.30248999999999998</c:v>
                </c:pt>
                <c:pt idx="657" formatCode="General">
                  <c:v>0.30295</c:v>
                </c:pt>
                <c:pt idx="658" formatCode="General">
                  <c:v>0.30341000000000001</c:v>
                </c:pt>
                <c:pt idx="659" formatCode="General">
                  <c:v>0.30386999999999997</c:v>
                </c:pt>
                <c:pt idx="660" formatCode="General">
                  <c:v>0.30432999999999999</c:v>
                </c:pt>
                <c:pt idx="661" formatCode="General">
                  <c:v>0.30479000000000001</c:v>
                </c:pt>
                <c:pt idx="662" formatCode="General">
                  <c:v>0.30525000000000002</c:v>
                </c:pt>
                <c:pt idx="663" formatCode="General">
                  <c:v>0.30570999999999998</c:v>
                </c:pt>
                <c:pt idx="664" formatCode="General">
                  <c:v>0.30617</c:v>
                </c:pt>
                <c:pt idx="665" formatCode="General">
                  <c:v>0.30663000000000001</c:v>
                </c:pt>
                <c:pt idx="666" formatCode="General">
                  <c:v>0.30708999999999997</c:v>
                </c:pt>
                <c:pt idx="667" formatCode="General">
                  <c:v>0.30754999999999999</c:v>
                </c:pt>
                <c:pt idx="668" formatCode="General">
                  <c:v>0.30801000000000001</c:v>
                </c:pt>
                <c:pt idx="669" formatCode="General">
                  <c:v>0.30847000000000002</c:v>
                </c:pt>
                <c:pt idx="670" formatCode="General">
                  <c:v>0.30892999999999998</c:v>
                </c:pt>
                <c:pt idx="671" formatCode="General">
                  <c:v>0.30939</c:v>
                </c:pt>
                <c:pt idx="672" formatCode="General">
                  <c:v>0.30985000000000001</c:v>
                </c:pt>
                <c:pt idx="673" formatCode="General">
                  <c:v>0.31030999999999997</c:v>
                </c:pt>
                <c:pt idx="674" formatCode="General">
                  <c:v>0.31076999999999999</c:v>
                </c:pt>
                <c:pt idx="675" formatCode="General">
                  <c:v>0.31123000000000001</c:v>
                </c:pt>
                <c:pt idx="676" formatCode="General">
                  <c:v>0.31169000000000002</c:v>
                </c:pt>
                <c:pt idx="677" formatCode="General">
                  <c:v>0.31214999999999998</c:v>
                </c:pt>
                <c:pt idx="678" formatCode="General">
                  <c:v>0.31262000000000001</c:v>
                </c:pt>
                <c:pt idx="679" formatCode="General">
                  <c:v>0.31308000000000002</c:v>
                </c:pt>
                <c:pt idx="680" formatCode="General">
                  <c:v>0.31353999999999999</c:v>
                </c:pt>
                <c:pt idx="681" formatCode="General">
                  <c:v>0.314</c:v>
                </c:pt>
                <c:pt idx="682" formatCode="General">
                  <c:v>0.31446000000000002</c:v>
                </c:pt>
                <c:pt idx="683" formatCode="General">
                  <c:v>0.31491999999999998</c:v>
                </c:pt>
                <c:pt idx="684" formatCode="General">
                  <c:v>0.31537999999999999</c:v>
                </c:pt>
                <c:pt idx="685" formatCode="General">
                  <c:v>0.31584000000000001</c:v>
                </c:pt>
                <c:pt idx="686" formatCode="General">
                  <c:v>0.31630000000000003</c:v>
                </c:pt>
                <c:pt idx="687" formatCode="General">
                  <c:v>0.31675999999999999</c:v>
                </c:pt>
                <c:pt idx="688" formatCode="General">
                  <c:v>0.31722</c:v>
                </c:pt>
                <c:pt idx="689" formatCode="General">
                  <c:v>0.31768000000000002</c:v>
                </c:pt>
                <c:pt idx="690" formatCode="General">
                  <c:v>0.31813999999999998</c:v>
                </c:pt>
                <c:pt idx="691" formatCode="General">
                  <c:v>0.31859999999999999</c:v>
                </c:pt>
                <c:pt idx="692" formatCode="General">
                  <c:v>0.31906000000000001</c:v>
                </c:pt>
                <c:pt idx="693" formatCode="General">
                  <c:v>0.31952000000000003</c:v>
                </c:pt>
                <c:pt idx="694" formatCode="General">
                  <c:v>0.31997999999999999</c:v>
                </c:pt>
                <c:pt idx="695" formatCode="General">
                  <c:v>0.32044</c:v>
                </c:pt>
                <c:pt idx="696" formatCode="General">
                  <c:v>0.32090000000000002</c:v>
                </c:pt>
                <c:pt idx="697" formatCode="General">
                  <c:v>0.32135999999999998</c:v>
                </c:pt>
                <c:pt idx="698" formatCode="General">
                  <c:v>0.32181999999999999</c:v>
                </c:pt>
                <c:pt idx="699" formatCode="General">
                  <c:v>0.32228000000000001</c:v>
                </c:pt>
                <c:pt idx="700" formatCode="General">
                  <c:v>0.32274000000000003</c:v>
                </c:pt>
                <c:pt idx="701" formatCode="General">
                  <c:v>0.32319999999999999</c:v>
                </c:pt>
                <c:pt idx="702" formatCode="General">
                  <c:v>0.32366</c:v>
                </c:pt>
                <c:pt idx="703" formatCode="General">
                  <c:v>0.32412999999999997</c:v>
                </c:pt>
                <c:pt idx="704" formatCode="General">
                  <c:v>0.32458999999999999</c:v>
                </c:pt>
                <c:pt idx="705" formatCode="General">
                  <c:v>0.32505000000000001</c:v>
                </c:pt>
                <c:pt idx="706" formatCode="General">
                  <c:v>0.32551000000000002</c:v>
                </c:pt>
                <c:pt idx="707" formatCode="General">
                  <c:v>0.32596999999999998</c:v>
                </c:pt>
                <c:pt idx="708" formatCode="General">
                  <c:v>0.32643</c:v>
                </c:pt>
                <c:pt idx="709" formatCode="General">
                  <c:v>0.32689000000000001</c:v>
                </c:pt>
                <c:pt idx="710" formatCode="General">
                  <c:v>0.32734999999999997</c:v>
                </c:pt>
                <c:pt idx="711" formatCode="General">
                  <c:v>0.32780999999999999</c:v>
                </c:pt>
                <c:pt idx="712" formatCode="General">
                  <c:v>0.32827000000000001</c:v>
                </c:pt>
                <c:pt idx="713" formatCode="General">
                  <c:v>0.32873000000000002</c:v>
                </c:pt>
                <c:pt idx="714" formatCode="General">
                  <c:v>0.32918999999999998</c:v>
                </c:pt>
                <c:pt idx="715" formatCode="General">
                  <c:v>0.32965</c:v>
                </c:pt>
                <c:pt idx="716" formatCode="General">
                  <c:v>0.33011000000000001</c:v>
                </c:pt>
                <c:pt idx="717" formatCode="General">
                  <c:v>0.33056999999999997</c:v>
                </c:pt>
                <c:pt idx="718" formatCode="General">
                  <c:v>0.33102999999999999</c:v>
                </c:pt>
                <c:pt idx="719" formatCode="General">
                  <c:v>0.33149000000000001</c:v>
                </c:pt>
                <c:pt idx="720" formatCode="General">
                  <c:v>0.33195000000000002</c:v>
                </c:pt>
                <c:pt idx="721" formatCode="General">
                  <c:v>0.33240999999999998</c:v>
                </c:pt>
                <c:pt idx="722" formatCode="General">
                  <c:v>0.33287</c:v>
                </c:pt>
                <c:pt idx="723" formatCode="General">
                  <c:v>0.33333000000000002</c:v>
                </c:pt>
                <c:pt idx="724" formatCode="General">
                  <c:v>0.33378999999999998</c:v>
                </c:pt>
                <c:pt idx="725" formatCode="General">
                  <c:v>0.33424999999999999</c:v>
                </c:pt>
                <c:pt idx="726" formatCode="General">
                  <c:v>0.33471000000000001</c:v>
                </c:pt>
                <c:pt idx="727" formatCode="General">
                  <c:v>0.33517000000000002</c:v>
                </c:pt>
                <c:pt idx="728" formatCode="General">
                  <c:v>0.33563999999999999</c:v>
                </c:pt>
                <c:pt idx="729" formatCode="General">
                  <c:v>0.33610000000000001</c:v>
                </c:pt>
                <c:pt idx="730" formatCode="General">
                  <c:v>0.33656000000000003</c:v>
                </c:pt>
                <c:pt idx="731" formatCode="General">
                  <c:v>0.33701999999999999</c:v>
                </c:pt>
                <c:pt idx="732" formatCode="General">
                  <c:v>0.33748</c:v>
                </c:pt>
                <c:pt idx="733" formatCode="General">
                  <c:v>0.33794000000000002</c:v>
                </c:pt>
                <c:pt idx="734" formatCode="General">
                  <c:v>0.33839999999999998</c:v>
                </c:pt>
                <c:pt idx="735" formatCode="General">
                  <c:v>0.33885999999999999</c:v>
                </c:pt>
                <c:pt idx="736" formatCode="General">
                  <c:v>0.33932000000000001</c:v>
                </c:pt>
                <c:pt idx="737" formatCode="General">
                  <c:v>0.33978000000000003</c:v>
                </c:pt>
                <c:pt idx="738" formatCode="General">
                  <c:v>0.34023999999999999</c:v>
                </c:pt>
                <c:pt idx="739" formatCode="General">
                  <c:v>0.3407</c:v>
                </c:pt>
                <c:pt idx="740" formatCode="General">
                  <c:v>0.34116000000000002</c:v>
                </c:pt>
                <c:pt idx="741" formatCode="General">
                  <c:v>0.34161999999999998</c:v>
                </c:pt>
                <c:pt idx="742" formatCode="General">
                  <c:v>0.34208</c:v>
                </c:pt>
                <c:pt idx="743" formatCode="General">
                  <c:v>0.34254000000000001</c:v>
                </c:pt>
                <c:pt idx="744" formatCode="General">
                  <c:v>0.34300000000000003</c:v>
                </c:pt>
                <c:pt idx="745" formatCode="General">
                  <c:v>0.34345999999999999</c:v>
                </c:pt>
                <c:pt idx="746" formatCode="General">
                  <c:v>0.34392</c:v>
                </c:pt>
                <c:pt idx="747" formatCode="General">
                  <c:v>0.34438000000000002</c:v>
                </c:pt>
                <c:pt idx="748" formatCode="General">
                  <c:v>0.34483999999999998</c:v>
                </c:pt>
                <c:pt idx="749" formatCode="General">
                  <c:v>0.3453</c:v>
                </c:pt>
                <c:pt idx="750" formatCode="General">
                  <c:v>0.34576000000000001</c:v>
                </c:pt>
                <c:pt idx="751" formatCode="General">
                  <c:v>0.34622000000000003</c:v>
                </c:pt>
                <c:pt idx="752" formatCode="General">
                  <c:v>0.34669</c:v>
                </c:pt>
                <c:pt idx="753" formatCode="General">
                  <c:v>0.34715000000000001</c:v>
                </c:pt>
                <c:pt idx="754" formatCode="General">
                  <c:v>0.34760999999999997</c:v>
                </c:pt>
                <c:pt idx="755" formatCode="General">
                  <c:v>0.34806999999999999</c:v>
                </c:pt>
                <c:pt idx="756" formatCode="General">
                  <c:v>0.34853000000000001</c:v>
                </c:pt>
                <c:pt idx="757" formatCode="General">
                  <c:v>0.34899000000000002</c:v>
                </c:pt>
                <c:pt idx="758" formatCode="General">
                  <c:v>0.34944999999999998</c:v>
                </c:pt>
                <c:pt idx="759" formatCode="General">
                  <c:v>0.34991</c:v>
                </c:pt>
                <c:pt idx="760" formatCode="General">
                  <c:v>0.35037000000000001</c:v>
                </c:pt>
                <c:pt idx="761" formatCode="General">
                  <c:v>0.35082999999999998</c:v>
                </c:pt>
                <c:pt idx="762" formatCode="General">
                  <c:v>0.35128999999999999</c:v>
                </c:pt>
                <c:pt idx="763" formatCode="General">
                  <c:v>0.35175000000000001</c:v>
                </c:pt>
                <c:pt idx="764" formatCode="General">
                  <c:v>0.35221000000000002</c:v>
                </c:pt>
                <c:pt idx="765" formatCode="General">
                  <c:v>0.35266999999999998</c:v>
                </c:pt>
                <c:pt idx="766" formatCode="General">
                  <c:v>0.35313</c:v>
                </c:pt>
                <c:pt idx="767" formatCode="General">
                  <c:v>0.35359000000000002</c:v>
                </c:pt>
                <c:pt idx="768" formatCode="General">
                  <c:v>0.35404999999999998</c:v>
                </c:pt>
                <c:pt idx="769" formatCode="General">
                  <c:v>0.35450999999999999</c:v>
                </c:pt>
                <c:pt idx="770" formatCode="General">
                  <c:v>0.35497000000000001</c:v>
                </c:pt>
                <c:pt idx="771" formatCode="General">
                  <c:v>0.35543000000000002</c:v>
                </c:pt>
                <c:pt idx="772" formatCode="General">
                  <c:v>0.35588999999999998</c:v>
                </c:pt>
                <c:pt idx="773" formatCode="General">
                  <c:v>0.35635</c:v>
                </c:pt>
                <c:pt idx="774" formatCode="General">
                  <c:v>0.35681000000000002</c:v>
                </c:pt>
                <c:pt idx="775" formatCode="General">
                  <c:v>0.35726999999999998</c:v>
                </c:pt>
                <c:pt idx="776" formatCode="General">
                  <c:v>0.35772999999999999</c:v>
                </c:pt>
                <c:pt idx="777" formatCode="General">
                  <c:v>0.35820000000000002</c:v>
                </c:pt>
                <c:pt idx="778" formatCode="General">
                  <c:v>0.35865999999999998</c:v>
                </c:pt>
                <c:pt idx="779" formatCode="General">
                  <c:v>0.35911999999999999</c:v>
                </c:pt>
                <c:pt idx="780" formatCode="General">
                  <c:v>0.35958000000000001</c:v>
                </c:pt>
                <c:pt idx="781" formatCode="General">
                  <c:v>0.36004000000000003</c:v>
                </c:pt>
                <c:pt idx="782" formatCode="General">
                  <c:v>0.36049999999999999</c:v>
                </c:pt>
                <c:pt idx="783" formatCode="General">
                  <c:v>0.36096</c:v>
                </c:pt>
                <c:pt idx="784" formatCode="General">
                  <c:v>0.36142000000000002</c:v>
                </c:pt>
                <c:pt idx="785" formatCode="General">
                  <c:v>0.36187999999999998</c:v>
                </c:pt>
                <c:pt idx="786" formatCode="General">
                  <c:v>0.36234</c:v>
                </c:pt>
                <c:pt idx="787" formatCode="General">
                  <c:v>0.36280000000000001</c:v>
                </c:pt>
                <c:pt idx="788" formatCode="General">
                  <c:v>0.36326000000000003</c:v>
                </c:pt>
                <c:pt idx="789" formatCode="General">
                  <c:v>0.36371999999999999</c:v>
                </c:pt>
                <c:pt idx="790" formatCode="General">
                  <c:v>0.36418</c:v>
                </c:pt>
                <c:pt idx="791" formatCode="General">
                  <c:v>0.36464000000000002</c:v>
                </c:pt>
                <c:pt idx="792" formatCode="General">
                  <c:v>0.36509999999999998</c:v>
                </c:pt>
                <c:pt idx="793" formatCode="General">
                  <c:v>0.36556</c:v>
                </c:pt>
                <c:pt idx="794" formatCode="General">
                  <c:v>0.36602000000000001</c:v>
                </c:pt>
                <c:pt idx="795" formatCode="General">
                  <c:v>0.36647999999999997</c:v>
                </c:pt>
                <c:pt idx="796" formatCode="General">
                  <c:v>0.36693999999999999</c:v>
                </c:pt>
                <c:pt idx="797" formatCode="General">
                  <c:v>0.3674</c:v>
                </c:pt>
                <c:pt idx="798" formatCode="General">
                  <c:v>0.36786000000000002</c:v>
                </c:pt>
                <c:pt idx="799" formatCode="General">
                  <c:v>0.36831999999999998</c:v>
                </c:pt>
                <c:pt idx="800" formatCode="General">
                  <c:v>0.36878</c:v>
                </c:pt>
                <c:pt idx="801" formatCode="General">
                  <c:v>0.36924000000000001</c:v>
                </c:pt>
                <c:pt idx="802" formatCode="General">
                  <c:v>0.36970999999999998</c:v>
                </c:pt>
                <c:pt idx="803" formatCode="General">
                  <c:v>0.37017</c:v>
                </c:pt>
                <c:pt idx="804" formatCode="General">
                  <c:v>0.37063000000000001</c:v>
                </c:pt>
                <c:pt idx="805" formatCode="General">
                  <c:v>0.37108999999999998</c:v>
                </c:pt>
                <c:pt idx="806" formatCode="General">
                  <c:v>0.37154999999999999</c:v>
                </c:pt>
                <c:pt idx="807" formatCode="General">
                  <c:v>0.37201000000000001</c:v>
                </c:pt>
                <c:pt idx="808" formatCode="General">
                  <c:v>0.37247000000000002</c:v>
                </c:pt>
                <c:pt idx="809" formatCode="General">
                  <c:v>0.37292999999999998</c:v>
                </c:pt>
                <c:pt idx="810" formatCode="General">
                  <c:v>0.37339</c:v>
                </c:pt>
                <c:pt idx="811" formatCode="General">
                  <c:v>0.37385000000000002</c:v>
                </c:pt>
                <c:pt idx="812" formatCode="General">
                  <c:v>0.37430999999999998</c:v>
                </c:pt>
                <c:pt idx="813" formatCode="General">
                  <c:v>0.37476999999999999</c:v>
                </c:pt>
                <c:pt idx="814" formatCode="General">
                  <c:v>0.37523000000000001</c:v>
                </c:pt>
                <c:pt idx="815" formatCode="General">
                  <c:v>0.37569000000000002</c:v>
                </c:pt>
                <c:pt idx="816" formatCode="General">
                  <c:v>0.37614999999999998</c:v>
                </c:pt>
                <c:pt idx="817" formatCode="General">
                  <c:v>0.37661</c:v>
                </c:pt>
                <c:pt idx="818" formatCode="General">
                  <c:v>0.37707000000000002</c:v>
                </c:pt>
                <c:pt idx="819" formatCode="General">
                  <c:v>0.37752999999999998</c:v>
                </c:pt>
                <c:pt idx="820" formatCode="General">
                  <c:v>0.37798999999999999</c:v>
                </c:pt>
                <c:pt idx="821" formatCode="General">
                  <c:v>0.37845000000000001</c:v>
                </c:pt>
                <c:pt idx="822" formatCode="General">
                  <c:v>0.37891000000000002</c:v>
                </c:pt>
                <c:pt idx="823" formatCode="General">
                  <c:v>0.37936999999999999</c:v>
                </c:pt>
                <c:pt idx="824" formatCode="General">
                  <c:v>0.37983</c:v>
                </c:pt>
                <c:pt idx="825" formatCode="General">
                  <c:v>0.38029000000000002</c:v>
                </c:pt>
                <c:pt idx="826" formatCode="General">
                  <c:v>0.38075999999999999</c:v>
                </c:pt>
                <c:pt idx="827" formatCode="General">
                  <c:v>0.38122</c:v>
                </c:pt>
                <c:pt idx="828" formatCode="General">
                  <c:v>0.38168000000000002</c:v>
                </c:pt>
                <c:pt idx="829" formatCode="General">
                  <c:v>0.38213999999999998</c:v>
                </c:pt>
                <c:pt idx="830" formatCode="General">
                  <c:v>0.3826</c:v>
                </c:pt>
                <c:pt idx="831" formatCode="General">
                  <c:v>0.38306000000000001</c:v>
                </c:pt>
                <c:pt idx="832" formatCode="General">
                  <c:v>0.38352000000000003</c:v>
                </c:pt>
                <c:pt idx="833" formatCode="General">
                  <c:v>0.38397999999999999</c:v>
                </c:pt>
                <c:pt idx="834" formatCode="General">
                  <c:v>0.38444</c:v>
                </c:pt>
                <c:pt idx="835" formatCode="General">
                  <c:v>0.38490000000000002</c:v>
                </c:pt>
                <c:pt idx="836" formatCode="General">
                  <c:v>0.38535999999999998</c:v>
                </c:pt>
                <c:pt idx="837" formatCode="General">
                  <c:v>0.38582</c:v>
                </c:pt>
                <c:pt idx="838" formatCode="General">
                  <c:v>0.38628000000000001</c:v>
                </c:pt>
                <c:pt idx="839" formatCode="General">
                  <c:v>0.38673999999999997</c:v>
                </c:pt>
                <c:pt idx="840" formatCode="General">
                  <c:v>0.38719999999999999</c:v>
                </c:pt>
                <c:pt idx="841" formatCode="General">
                  <c:v>0.38766</c:v>
                </c:pt>
                <c:pt idx="842" formatCode="General">
                  <c:v>0.38812000000000002</c:v>
                </c:pt>
                <c:pt idx="843" formatCode="General">
                  <c:v>0.38857999999999998</c:v>
                </c:pt>
                <c:pt idx="844" formatCode="General">
                  <c:v>0.38904</c:v>
                </c:pt>
                <c:pt idx="845" formatCode="General">
                  <c:v>0.38950000000000001</c:v>
                </c:pt>
                <c:pt idx="846" formatCode="General">
                  <c:v>0.38995999999999997</c:v>
                </c:pt>
                <c:pt idx="847" formatCode="General">
                  <c:v>0.39041999999999999</c:v>
                </c:pt>
                <c:pt idx="848" formatCode="General">
                  <c:v>0.39088000000000001</c:v>
                </c:pt>
                <c:pt idx="849" formatCode="General">
                  <c:v>0.39134000000000002</c:v>
                </c:pt>
                <c:pt idx="850" formatCode="General">
                  <c:v>0.39179999999999998</c:v>
                </c:pt>
                <c:pt idx="851" formatCode="General">
                  <c:v>0.39227000000000001</c:v>
                </c:pt>
                <c:pt idx="852" formatCode="General">
                  <c:v>0.39273000000000002</c:v>
                </c:pt>
                <c:pt idx="853" formatCode="General">
                  <c:v>0.39318999999999998</c:v>
                </c:pt>
                <c:pt idx="854" formatCode="General">
                  <c:v>0.39365</c:v>
                </c:pt>
                <c:pt idx="855" formatCode="General">
                  <c:v>0.39411000000000002</c:v>
                </c:pt>
                <c:pt idx="856" formatCode="General">
                  <c:v>0.39456999999999998</c:v>
                </c:pt>
                <c:pt idx="857" formatCode="General">
                  <c:v>0.39502999999999999</c:v>
                </c:pt>
                <c:pt idx="858" formatCode="General">
                  <c:v>0.39549000000000001</c:v>
                </c:pt>
                <c:pt idx="859" formatCode="General">
                  <c:v>0.39595000000000002</c:v>
                </c:pt>
                <c:pt idx="860" formatCode="General">
                  <c:v>0.39640999999999998</c:v>
                </c:pt>
                <c:pt idx="861" formatCode="General">
                  <c:v>0.39687</c:v>
                </c:pt>
                <c:pt idx="862" formatCode="General">
                  <c:v>0.39733000000000002</c:v>
                </c:pt>
                <c:pt idx="863" formatCode="General">
                  <c:v>0.39778999999999998</c:v>
                </c:pt>
                <c:pt idx="864" formatCode="General">
                  <c:v>0.39824999999999999</c:v>
                </c:pt>
                <c:pt idx="865" formatCode="General">
                  <c:v>0.39871000000000001</c:v>
                </c:pt>
                <c:pt idx="866" formatCode="General">
                  <c:v>0.39917000000000002</c:v>
                </c:pt>
                <c:pt idx="867" formatCode="General">
                  <c:v>0.39962999999999999</c:v>
                </c:pt>
                <c:pt idx="868" formatCode="General">
                  <c:v>0.40009</c:v>
                </c:pt>
                <c:pt idx="869" formatCode="General">
                  <c:v>0.40055000000000002</c:v>
                </c:pt>
                <c:pt idx="870" formatCode="General">
                  <c:v>0.40100999999999998</c:v>
                </c:pt>
                <c:pt idx="871" formatCode="General">
                  <c:v>0.40146999999999999</c:v>
                </c:pt>
                <c:pt idx="872" formatCode="General">
                  <c:v>0.40193000000000001</c:v>
                </c:pt>
                <c:pt idx="873" formatCode="General">
                  <c:v>0.40239000000000003</c:v>
                </c:pt>
                <c:pt idx="874" formatCode="General">
                  <c:v>0.40284999999999999</c:v>
                </c:pt>
                <c:pt idx="875" formatCode="General">
                  <c:v>0.40331</c:v>
                </c:pt>
                <c:pt idx="876" formatCode="General">
                  <c:v>0.40377999999999997</c:v>
                </c:pt>
                <c:pt idx="877" formatCode="General">
                  <c:v>0.40423999999999999</c:v>
                </c:pt>
                <c:pt idx="878" formatCode="General">
                  <c:v>0.4047</c:v>
                </c:pt>
                <c:pt idx="879" formatCode="General">
                  <c:v>0.40516000000000002</c:v>
                </c:pt>
                <c:pt idx="880" formatCode="General">
                  <c:v>0.40561999999999998</c:v>
                </c:pt>
                <c:pt idx="881" formatCode="General">
                  <c:v>0.40608</c:v>
                </c:pt>
                <c:pt idx="882" formatCode="General">
                  <c:v>0.40654000000000001</c:v>
                </c:pt>
                <c:pt idx="883" formatCode="General">
                  <c:v>0.40699999999999997</c:v>
                </c:pt>
                <c:pt idx="884" formatCode="General">
                  <c:v>0.40745999999999999</c:v>
                </c:pt>
                <c:pt idx="885" formatCode="General">
                  <c:v>0.40792</c:v>
                </c:pt>
                <c:pt idx="886" formatCode="General">
                  <c:v>0.40838000000000002</c:v>
                </c:pt>
                <c:pt idx="887" formatCode="General">
                  <c:v>0.40883999999999998</c:v>
                </c:pt>
                <c:pt idx="888" formatCode="General">
                  <c:v>0.4093</c:v>
                </c:pt>
                <c:pt idx="889" formatCode="General">
                  <c:v>0.40976000000000001</c:v>
                </c:pt>
                <c:pt idx="890" formatCode="General">
                  <c:v>0.41021999999999997</c:v>
                </c:pt>
                <c:pt idx="891" formatCode="General">
                  <c:v>0.41067999999999999</c:v>
                </c:pt>
                <c:pt idx="892" formatCode="General">
                  <c:v>0.41114000000000001</c:v>
                </c:pt>
                <c:pt idx="893" formatCode="General">
                  <c:v>0.41160000000000002</c:v>
                </c:pt>
                <c:pt idx="894" formatCode="General">
                  <c:v>0.41205999999999998</c:v>
                </c:pt>
                <c:pt idx="895" formatCode="General">
                  <c:v>0.41252</c:v>
                </c:pt>
                <c:pt idx="896" formatCode="General">
                  <c:v>0.41298000000000001</c:v>
                </c:pt>
                <c:pt idx="897" formatCode="General">
                  <c:v>0.41343999999999997</c:v>
                </c:pt>
                <c:pt idx="898" formatCode="General">
                  <c:v>0.41389999999999999</c:v>
                </c:pt>
                <c:pt idx="899" formatCode="General">
                  <c:v>0.41436000000000001</c:v>
                </c:pt>
                <c:pt idx="900" formatCode="General">
                  <c:v>0.41482999999999998</c:v>
                </c:pt>
                <c:pt idx="901" formatCode="General">
                  <c:v>0.41528999999999999</c:v>
                </c:pt>
                <c:pt idx="902" formatCode="General">
                  <c:v>0.41575000000000001</c:v>
                </c:pt>
                <c:pt idx="903" formatCode="General">
                  <c:v>0.41621000000000002</c:v>
                </c:pt>
                <c:pt idx="904" formatCode="General">
                  <c:v>0.41666999999999998</c:v>
                </c:pt>
                <c:pt idx="905" formatCode="General">
                  <c:v>0.41713</c:v>
                </c:pt>
                <c:pt idx="906" formatCode="General">
                  <c:v>0.41759000000000002</c:v>
                </c:pt>
                <c:pt idx="907" formatCode="General">
                  <c:v>0.41804999999999998</c:v>
                </c:pt>
                <c:pt idx="908" formatCode="General">
                  <c:v>0.41850999999999999</c:v>
                </c:pt>
                <c:pt idx="909" formatCode="General">
                  <c:v>0.41897000000000001</c:v>
                </c:pt>
                <c:pt idx="910" formatCode="General">
                  <c:v>0.41943000000000003</c:v>
                </c:pt>
                <c:pt idx="911" formatCode="General">
                  <c:v>0.41988999999999999</c:v>
                </c:pt>
                <c:pt idx="912" formatCode="General">
                  <c:v>0.42035</c:v>
                </c:pt>
                <c:pt idx="913" formatCode="General">
                  <c:v>0.42081000000000002</c:v>
                </c:pt>
                <c:pt idx="914" formatCode="General">
                  <c:v>0.42126999999999998</c:v>
                </c:pt>
                <c:pt idx="915" formatCode="General">
                  <c:v>0.42172999999999999</c:v>
                </c:pt>
                <c:pt idx="916" formatCode="General">
                  <c:v>0.42219000000000001</c:v>
                </c:pt>
                <c:pt idx="917" formatCode="General">
                  <c:v>0.42265000000000003</c:v>
                </c:pt>
                <c:pt idx="918" formatCode="General">
                  <c:v>0.42310999999999999</c:v>
                </c:pt>
                <c:pt idx="919" formatCode="General">
                  <c:v>0.42357</c:v>
                </c:pt>
                <c:pt idx="920" formatCode="General">
                  <c:v>0.42403000000000002</c:v>
                </c:pt>
                <c:pt idx="921" formatCode="General">
                  <c:v>0.42448999999999998</c:v>
                </c:pt>
                <c:pt idx="922" formatCode="General">
                  <c:v>0.42494999999999999</c:v>
                </c:pt>
                <c:pt idx="923" formatCode="General">
                  <c:v>0.42541000000000001</c:v>
                </c:pt>
                <c:pt idx="924" formatCode="General">
                  <c:v>0.42587000000000003</c:v>
                </c:pt>
                <c:pt idx="925" formatCode="General">
                  <c:v>0.42634</c:v>
                </c:pt>
                <c:pt idx="926" formatCode="General">
                  <c:v>0.42680000000000001</c:v>
                </c:pt>
                <c:pt idx="927" formatCode="General">
                  <c:v>0.42725999999999997</c:v>
                </c:pt>
                <c:pt idx="928" formatCode="General">
                  <c:v>0.42771999999999999</c:v>
                </c:pt>
                <c:pt idx="929" formatCode="General">
                  <c:v>0.42818000000000001</c:v>
                </c:pt>
                <c:pt idx="930" formatCode="General">
                  <c:v>0.42864000000000002</c:v>
                </c:pt>
                <c:pt idx="931" formatCode="General">
                  <c:v>0.42909999999999998</c:v>
                </c:pt>
                <c:pt idx="932" formatCode="General">
                  <c:v>0.42956</c:v>
                </c:pt>
                <c:pt idx="933" formatCode="General">
                  <c:v>0.43002000000000001</c:v>
                </c:pt>
                <c:pt idx="934" formatCode="General">
                  <c:v>0.43047999999999997</c:v>
                </c:pt>
                <c:pt idx="935" formatCode="General">
                  <c:v>0.43093999999999999</c:v>
                </c:pt>
                <c:pt idx="936" formatCode="General">
                  <c:v>0.43140000000000001</c:v>
                </c:pt>
                <c:pt idx="937" formatCode="General">
                  <c:v>0.43186000000000002</c:v>
                </c:pt>
                <c:pt idx="938" formatCode="General">
                  <c:v>0.43231999999999998</c:v>
                </c:pt>
                <c:pt idx="939" formatCode="General">
                  <c:v>0.43278</c:v>
                </c:pt>
                <c:pt idx="940" formatCode="General">
                  <c:v>0.43324000000000001</c:v>
                </c:pt>
                <c:pt idx="941" formatCode="General">
                  <c:v>0.43369999999999997</c:v>
                </c:pt>
                <c:pt idx="942" formatCode="General">
                  <c:v>0.43415999999999999</c:v>
                </c:pt>
                <c:pt idx="943" formatCode="General">
                  <c:v>0.43462000000000001</c:v>
                </c:pt>
                <c:pt idx="944" formatCode="General">
                  <c:v>0.43508000000000002</c:v>
                </c:pt>
                <c:pt idx="945" formatCode="General">
                  <c:v>0.43553999999999998</c:v>
                </c:pt>
                <c:pt idx="946" formatCode="General">
                  <c:v>0.436</c:v>
                </c:pt>
                <c:pt idx="947" formatCode="General">
                  <c:v>0.43646000000000001</c:v>
                </c:pt>
                <c:pt idx="948" formatCode="General">
                  <c:v>0.43691999999999998</c:v>
                </c:pt>
                <c:pt idx="949" formatCode="General">
                  <c:v>0.43737999999999999</c:v>
                </c:pt>
                <c:pt idx="950" formatCode="General">
                  <c:v>0.43785000000000002</c:v>
                </c:pt>
                <c:pt idx="951" formatCode="General">
                  <c:v>0.43830999999999998</c:v>
                </c:pt>
                <c:pt idx="952" formatCode="General">
                  <c:v>0.43876999999999999</c:v>
                </c:pt>
                <c:pt idx="953" formatCode="General">
                  <c:v>0.43923000000000001</c:v>
                </c:pt>
                <c:pt idx="954" formatCode="General">
                  <c:v>0.43969000000000003</c:v>
                </c:pt>
                <c:pt idx="955" formatCode="General">
                  <c:v>0.44014999999999999</c:v>
                </c:pt>
                <c:pt idx="956" formatCode="General">
                  <c:v>0.44061</c:v>
                </c:pt>
                <c:pt idx="957" formatCode="General">
                  <c:v>0.44107000000000002</c:v>
                </c:pt>
                <c:pt idx="958" formatCode="General">
                  <c:v>0.44152999999999998</c:v>
                </c:pt>
                <c:pt idx="959" formatCode="General">
                  <c:v>0.44198999999999999</c:v>
                </c:pt>
                <c:pt idx="960" formatCode="General">
                  <c:v>0.44245000000000001</c:v>
                </c:pt>
                <c:pt idx="961" formatCode="General">
                  <c:v>0.44291000000000003</c:v>
                </c:pt>
                <c:pt idx="962" formatCode="General">
                  <c:v>0.44336999999999999</c:v>
                </c:pt>
                <c:pt idx="963" formatCode="General">
                  <c:v>0.44383</c:v>
                </c:pt>
                <c:pt idx="964" formatCode="General">
                  <c:v>0.44429000000000002</c:v>
                </c:pt>
                <c:pt idx="965" formatCode="General">
                  <c:v>0.44474999999999998</c:v>
                </c:pt>
                <c:pt idx="966" formatCode="General">
                  <c:v>0.44520999999999999</c:v>
                </c:pt>
                <c:pt idx="967" formatCode="General">
                  <c:v>0.44567000000000001</c:v>
                </c:pt>
                <c:pt idx="968" formatCode="General">
                  <c:v>0.44613000000000003</c:v>
                </c:pt>
                <c:pt idx="969" formatCode="General">
                  <c:v>0.44658999999999999</c:v>
                </c:pt>
                <c:pt idx="970" formatCode="General">
                  <c:v>0.44705</c:v>
                </c:pt>
                <c:pt idx="971" formatCode="General">
                  <c:v>0.44751000000000002</c:v>
                </c:pt>
                <c:pt idx="972" formatCode="General">
                  <c:v>0.44796999999999998</c:v>
                </c:pt>
                <c:pt idx="973" formatCode="General">
                  <c:v>0.44843</c:v>
                </c:pt>
                <c:pt idx="974" formatCode="General">
                  <c:v>0.44890000000000002</c:v>
                </c:pt>
                <c:pt idx="975" formatCode="General">
                  <c:v>0.44935999999999998</c:v>
                </c:pt>
                <c:pt idx="976" formatCode="General">
                  <c:v>0.44982</c:v>
                </c:pt>
                <c:pt idx="977" formatCode="General">
                  <c:v>0.45028000000000001</c:v>
                </c:pt>
                <c:pt idx="978" formatCode="General">
                  <c:v>0.45073999999999997</c:v>
                </c:pt>
                <c:pt idx="979" formatCode="General">
                  <c:v>0.45119999999999999</c:v>
                </c:pt>
                <c:pt idx="980" formatCode="General">
                  <c:v>0.45166000000000001</c:v>
                </c:pt>
                <c:pt idx="981" formatCode="General">
                  <c:v>0.45212000000000002</c:v>
                </c:pt>
                <c:pt idx="982" formatCode="General">
                  <c:v>0.45257999999999998</c:v>
                </c:pt>
                <c:pt idx="983" formatCode="General">
                  <c:v>0.45304</c:v>
                </c:pt>
                <c:pt idx="984" formatCode="General">
                  <c:v>0.45350000000000001</c:v>
                </c:pt>
                <c:pt idx="985" formatCode="General">
                  <c:v>0.45395999999999997</c:v>
                </c:pt>
                <c:pt idx="986" formatCode="General">
                  <c:v>0.45441999999999999</c:v>
                </c:pt>
                <c:pt idx="987" formatCode="General">
                  <c:v>0.45488000000000001</c:v>
                </c:pt>
                <c:pt idx="988" formatCode="General">
                  <c:v>0.45534000000000002</c:v>
                </c:pt>
                <c:pt idx="989" formatCode="General">
                  <c:v>0.45579999999999998</c:v>
                </c:pt>
                <c:pt idx="990" formatCode="General">
                  <c:v>0.45626</c:v>
                </c:pt>
                <c:pt idx="991" formatCode="General">
                  <c:v>0.45672000000000001</c:v>
                </c:pt>
                <c:pt idx="992" formatCode="General">
                  <c:v>0.45717999999999998</c:v>
                </c:pt>
                <c:pt idx="993" formatCode="General">
                  <c:v>0.45763999999999999</c:v>
                </c:pt>
                <c:pt idx="994" formatCode="General">
                  <c:v>0.45810000000000001</c:v>
                </c:pt>
                <c:pt idx="995" formatCode="General">
                  <c:v>0.45856000000000002</c:v>
                </c:pt>
                <c:pt idx="996" formatCode="General">
                  <c:v>0.45901999999999998</c:v>
                </c:pt>
                <c:pt idx="997" formatCode="General">
                  <c:v>0.45948</c:v>
                </c:pt>
                <c:pt idx="998" formatCode="General">
                  <c:v>0.45994000000000002</c:v>
                </c:pt>
                <c:pt idx="999" formatCode="General">
                  <c:v>0.46040999999999999</c:v>
                </c:pt>
                <c:pt idx="1000" formatCode="General">
                  <c:v>0.46087</c:v>
                </c:pt>
                <c:pt idx="1001" formatCode="General">
                  <c:v>0.46133000000000002</c:v>
                </c:pt>
                <c:pt idx="1002" formatCode="General">
                  <c:v>0.46178999999999998</c:v>
                </c:pt>
                <c:pt idx="1003" formatCode="General">
                  <c:v>0.46224999999999999</c:v>
                </c:pt>
                <c:pt idx="1004" formatCode="General">
                  <c:v>0.46271000000000001</c:v>
                </c:pt>
                <c:pt idx="1005" formatCode="General">
                  <c:v>0.46317000000000003</c:v>
                </c:pt>
                <c:pt idx="1006" formatCode="General">
                  <c:v>0.46362999999999999</c:v>
                </c:pt>
                <c:pt idx="1007" formatCode="General">
                  <c:v>0.46409</c:v>
                </c:pt>
                <c:pt idx="1008" formatCode="General">
                  <c:v>0.46455000000000002</c:v>
                </c:pt>
                <c:pt idx="1009" formatCode="General">
                  <c:v>0.46500999999999998</c:v>
                </c:pt>
                <c:pt idx="1010" formatCode="General">
                  <c:v>0.46546999999999999</c:v>
                </c:pt>
                <c:pt idx="1011" formatCode="General">
                  <c:v>0.46593000000000001</c:v>
                </c:pt>
                <c:pt idx="1012" formatCode="General">
                  <c:v>0.46639000000000003</c:v>
                </c:pt>
                <c:pt idx="1013" formatCode="General">
                  <c:v>0.46684999999999999</c:v>
                </c:pt>
                <c:pt idx="1014" formatCode="General">
                  <c:v>0.46731</c:v>
                </c:pt>
                <c:pt idx="1015" formatCode="General">
                  <c:v>0.46777000000000002</c:v>
                </c:pt>
                <c:pt idx="1016" formatCode="General">
                  <c:v>0.46822999999999998</c:v>
                </c:pt>
                <c:pt idx="1017" formatCode="General">
                  <c:v>0.46869</c:v>
                </c:pt>
                <c:pt idx="1018" formatCode="General">
                  <c:v>0.46915000000000001</c:v>
                </c:pt>
                <c:pt idx="1019" formatCode="General">
                  <c:v>0.46961000000000003</c:v>
                </c:pt>
                <c:pt idx="1020" formatCode="General">
                  <c:v>0.47006999999999999</c:v>
                </c:pt>
                <c:pt idx="1021" formatCode="General">
                  <c:v>0.47053</c:v>
                </c:pt>
                <c:pt idx="1022" formatCode="General">
                  <c:v>0.47099000000000002</c:v>
                </c:pt>
                <c:pt idx="1023" formatCode="General">
                  <c:v>0.47144999999999998</c:v>
                </c:pt>
                <c:pt idx="1024" formatCode="General">
                  <c:v>0.47192000000000001</c:v>
                </c:pt>
                <c:pt idx="1025" formatCode="General">
                  <c:v>0.47238000000000002</c:v>
                </c:pt>
                <c:pt idx="1026" formatCode="General">
                  <c:v>0.47283999999999998</c:v>
                </c:pt>
                <c:pt idx="1027" formatCode="General">
                  <c:v>0.4733</c:v>
                </c:pt>
                <c:pt idx="1028" formatCode="General">
                  <c:v>0.47376000000000001</c:v>
                </c:pt>
                <c:pt idx="1029" formatCode="General">
                  <c:v>0.47421999999999997</c:v>
                </c:pt>
                <c:pt idx="1030" formatCode="General">
                  <c:v>0.47467999999999999</c:v>
                </c:pt>
                <c:pt idx="1031" formatCode="General">
                  <c:v>0.47514000000000001</c:v>
                </c:pt>
                <c:pt idx="1032" formatCode="General">
                  <c:v>0.47560000000000002</c:v>
                </c:pt>
                <c:pt idx="1033" formatCode="General">
                  <c:v>0.47605999999999998</c:v>
                </c:pt>
                <c:pt idx="1034" formatCode="General">
                  <c:v>0.47652</c:v>
                </c:pt>
                <c:pt idx="1035" formatCode="General">
                  <c:v>0.47698000000000002</c:v>
                </c:pt>
                <c:pt idx="1036" formatCode="General">
                  <c:v>0.47743999999999998</c:v>
                </c:pt>
                <c:pt idx="1037" formatCode="General">
                  <c:v>0.47789999999999999</c:v>
                </c:pt>
                <c:pt idx="1038" formatCode="General">
                  <c:v>0.47836000000000001</c:v>
                </c:pt>
                <c:pt idx="1039" formatCode="General">
                  <c:v>0.47882000000000002</c:v>
                </c:pt>
                <c:pt idx="1040" formatCode="General">
                  <c:v>0.47927999999999998</c:v>
                </c:pt>
                <c:pt idx="1041" formatCode="General">
                  <c:v>0.47974</c:v>
                </c:pt>
                <c:pt idx="1042" formatCode="General">
                  <c:v>0.48020000000000002</c:v>
                </c:pt>
                <c:pt idx="1043" formatCode="General">
                  <c:v>0.48065999999999998</c:v>
                </c:pt>
                <c:pt idx="1044" formatCode="General">
                  <c:v>0.48111999999999999</c:v>
                </c:pt>
                <c:pt idx="1045" formatCode="General">
                  <c:v>0.48158000000000001</c:v>
                </c:pt>
                <c:pt idx="1046" formatCode="General">
                  <c:v>0.48204000000000002</c:v>
                </c:pt>
                <c:pt idx="1047" formatCode="General">
                  <c:v>0.48249999999999998</c:v>
                </c:pt>
                <c:pt idx="1048" formatCode="General">
                  <c:v>0.48297000000000001</c:v>
                </c:pt>
                <c:pt idx="1049" formatCode="General">
                  <c:v>0.48343000000000003</c:v>
                </c:pt>
                <c:pt idx="1050" formatCode="General">
                  <c:v>0.48388999999999999</c:v>
                </c:pt>
                <c:pt idx="1051" formatCode="General">
                  <c:v>0.48435</c:v>
                </c:pt>
                <c:pt idx="1052" formatCode="General">
                  <c:v>0.48481000000000002</c:v>
                </c:pt>
                <c:pt idx="1053" formatCode="General">
                  <c:v>0.48526999999999998</c:v>
                </c:pt>
                <c:pt idx="1054" formatCode="General">
                  <c:v>0.48573</c:v>
                </c:pt>
                <c:pt idx="1055" formatCode="General">
                  <c:v>0.48619000000000001</c:v>
                </c:pt>
                <c:pt idx="1056" formatCode="General">
                  <c:v>0.48665000000000003</c:v>
                </c:pt>
                <c:pt idx="1057" formatCode="General">
                  <c:v>0.48710999999999999</c:v>
                </c:pt>
                <c:pt idx="1058" formatCode="General">
                  <c:v>0.48757</c:v>
                </c:pt>
                <c:pt idx="1059" formatCode="General">
                  <c:v>0.48803000000000002</c:v>
                </c:pt>
                <c:pt idx="1060" formatCode="General">
                  <c:v>0.48848999999999998</c:v>
                </c:pt>
                <c:pt idx="1061" formatCode="General">
                  <c:v>0.48895</c:v>
                </c:pt>
                <c:pt idx="1062" formatCode="General">
                  <c:v>0.48941000000000001</c:v>
                </c:pt>
                <c:pt idx="1063" formatCode="General">
                  <c:v>0.48987000000000003</c:v>
                </c:pt>
                <c:pt idx="1064" formatCode="General">
                  <c:v>0.49032999999999999</c:v>
                </c:pt>
                <c:pt idx="1065" formatCode="General">
                  <c:v>0.49079</c:v>
                </c:pt>
                <c:pt idx="1066" formatCode="General">
                  <c:v>0.49125000000000002</c:v>
                </c:pt>
                <c:pt idx="1067" formatCode="General">
                  <c:v>0.49170999999999998</c:v>
                </c:pt>
                <c:pt idx="1068" formatCode="General">
                  <c:v>0.49217</c:v>
                </c:pt>
                <c:pt idx="1069" formatCode="General">
                  <c:v>0.49263000000000001</c:v>
                </c:pt>
                <c:pt idx="1070" formatCode="General">
                  <c:v>0.49308999999999997</c:v>
                </c:pt>
                <c:pt idx="1071" formatCode="General">
                  <c:v>0.49354999999999999</c:v>
                </c:pt>
                <c:pt idx="1072" formatCode="General">
                  <c:v>0.49401</c:v>
                </c:pt>
                <c:pt idx="1073" formatCode="General">
                  <c:v>0.49447999999999998</c:v>
                </c:pt>
                <c:pt idx="1074" formatCode="General">
                  <c:v>0.49493999999999999</c:v>
                </c:pt>
                <c:pt idx="1075" formatCode="General">
                  <c:v>0.49540000000000001</c:v>
                </c:pt>
                <c:pt idx="1076" formatCode="General">
                  <c:v>0.49586000000000002</c:v>
                </c:pt>
                <c:pt idx="1077" formatCode="General">
                  <c:v>0.49631999999999998</c:v>
                </c:pt>
                <c:pt idx="1078" formatCode="General">
                  <c:v>0.49678</c:v>
                </c:pt>
                <c:pt idx="1079" formatCode="General">
                  <c:v>0.49724000000000002</c:v>
                </c:pt>
                <c:pt idx="1080" formatCode="General">
                  <c:v>0.49769999999999998</c:v>
                </c:pt>
                <c:pt idx="1081" formatCode="General">
                  <c:v>0.49815999999999999</c:v>
                </c:pt>
                <c:pt idx="1082" formatCode="General">
                  <c:v>0.49862000000000001</c:v>
                </c:pt>
                <c:pt idx="1083" formatCode="General">
                  <c:v>0.49908000000000002</c:v>
                </c:pt>
                <c:pt idx="1084" formatCode="General">
                  <c:v>0.49953999999999998</c:v>
                </c:pt>
                <c:pt idx="1085" formatCode="General">
                  <c:v>0.5</c:v>
                </c:pt>
                <c:pt idx="1086" formatCode="General">
                  <c:v>0.50046000000000002</c:v>
                </c:pt>
                <c:pt idx="1087" formatCode="General">
                  <c:v>0.50092000000000003</c:v>
                </c:pt>
                <c:pt idx="1088" formatCode="General">
                  <c:v>0.50138000000000005</c:v>
                </c:pt>
                <c:pt idx="1089" formatCode="General">
                  <c:v>0.50183999999999995</c:v>
                </c:pt>
                <c:pt idx="1090" formatCode="General">
                  <c:v>0.50229999999999997</c:v>
                </c:pt>
                <c:pt idx="1091" formatCode="General">
                  <c:v>0.50275999999999998</c:v>
                </c:pt>
                <c:pt idx="1092" formatCode="General">
                  <c:v>0.50322</c:v>
                </c:pt>
                <c:pt idx="1093" formatCode="General">
                  <c:v>0.50368000000000002</c:v>
                </c:pt>
                <c:pt idx="1094" formatCode="General">
                  <c:v>0.50414000000000003</c:v>
                </c:pt>
                <c:pt idx="1095" formatCode="General">
                  <c:v>0.50460000000000005</c:v>
                </c:pt>
                <c:pt idx="1096" formatCode="General">
                  <c:v>0.50505999999999995</c:v>
                </c:pt>
                <c:pt idx="1097" formatCode="General">
                  <c:v>0.50551999999999997</c:v>
                </c:pt>
                <c:pt idx="1098" formatCode="General">
                  <c:v>0.50599000000000005</c:v>
                </c:pt>
                <c:pt idx="1099" formatCode="General">
                  <c:v>0.50644999999999996</c:v>
                </c:pt>
                <c:pt idx="1100" formatCode="General">
                  <c:v>0.50690999999999997</c:v>
                </c:pt>
                <c:pt idx="1101" formatCode="General">
                  <c:v>0.50736999999999999</c:v>
                </c:pt>
                <c:pt idx="1102" formatCode="General">
                  <c:v>0.50783</c:v>
                </c:pt>
                <c:pt idx="1103" formatCode="General">
                  <c:v>0.50829000000000002</c:v>
                </c:pt>
                <c:pt idx="1104" formatCode="General">
                  <c:v>0.50875000000000004</c:v>
                </c:pt>
                <c:pt idx="1105" formatCode="General">
                  <c:v>0.50921000000000005</c:v>
                </c:pt>
                <c:pt idx="1106" formatCode="General">
                  <c:v>0.50966999999999996</c:v>
                </c:pt>
                <c:pt idx="1107" formatCode="General">
                  <c:v>0.51012999999999997</c:v>
                </c:pt>
                <c:pt idx="1108" formatCode="General">
                  <c:v>0.51058999999999999</c:v>
                </c:pt>
                <c:pt idx="1109" formatCode="General">
                  <c:v>0.51105</c:v>
                </c:pt>
                <c:pt idx="1110" formatCode="General">
                  <c:v>0.51151000000000002</c:v>
                </c:pt>
                <c:pt idx="1111" formatCode="General">
                  <c:v>0.51197000000000004</c:v>
                </c:pt>
                <c:pt idx="1112" formatCode="General">
                  <c:v>0.51243000000000005</c:v>
                </c:pt>
                <c:pt idx="1113" formatCode="General">
                  <c:v>0.51288999999999996</c:v>
                </c:pt>
                <c:pt idx="1114" formatCode="General">
                  <c:v>0.51334999999999997</c:v>
                </c:pt>
                <c:pt idx="1115" formatCode="General">
                  <c:v>0.51380999999999999</c:v>
                </c:pt>
                <c:pt idx="1116" formatCode="General">
                  <c:v>0.51427</c:v>
                </c:pt>
                <c:pt idx="1117" formatCode="General">
                  <c:v>0.51473000000000002</c:v>
                </c:pt>
                <c:pt idx="1118" formatCode="General">
                  <c:v>0.51519000000000004</c:v>
                </c:pt>
                <c:pt idx="1119" formatCode="General">
                  <c:v>0.51565000000000005</c:v>
                </c:pt>
                <c:pt idx="1120" formatCode="General">
                  <c:v>0.51610999999999996</c:v>
                </c:pt>
                <c:pt idx="1121" formatCode="General">
                  <c:v>0.51656999999999997</c:v>
                </c:pt>
                <c:pt idx="1122" formatCode="General">
                  <c:v>0.51702999999999999</c:v>
                </c:pt>
                <c:pt idx="1123" formatCode="General">
                  <c:v>0.51749999999999996</c:v>
                </c:pt>
                <c:pt idx="1124" formatCode="General">
                  <c:v>0.51795999999999998</c:v>
                </c:pt>
                <c:pt idx="1125" formatCode="General">
                  <c:v>0.51841999999999999</c:v>
                </c:pt>
                <c:pt idx="1126" formatCode="General">
                  <c:v>0.51888000000000001</c:v>
                </c:pt>
                <c:pt idx="1127" formatCode="General">
                  <c:v>0.51934000000000002</c:v>
                </c:pt>
                <c:pt idx="1128" formatCode="General">
                  <c:v>0.51980000000000004</c:v>
                </c:pt>
                <c:pt idx="1129" formatCode="General">
                  <c:v>0.52025999999999994</c:v>
                </c:pt>
                <c:pt idx="1130" formatCode="General">
                  <c:v>0.52071999999999996</c:v>
                </c:pt>
                <c:pt idx="1131" formatCode="General">
                  <c:v>0.52117999999999998</c:v>
                </c:pt>
                <c:pt idx="1132" formatCode="General">
                  <c:v>0.52163999999999999</c:v>
                </c:pt>
                <c:pt idx="1133" formatCode="General">
                  <c:v>0.52210000000000001</c:v>
                </c:pt>
                <c:pt idx="1134" formatCode="General">
                  <c:v>0.52256000000000002</c:v>
                </c:pt>
                <c:pt idx="1135" formatCode="General">
                  <c:v>0.52302000000000004</c:v>
                </c:pt>
                <c:pt idx="1136" formatCode="General">
                  <c:v>0.52347999999999995</c:v>
                </c:pt>
                <c:pt idx="1137" formatCode="General">
                  <c:v>0.52393999999999996</c:v>
                </c:pt>
                <c:pt idx="1138" formatCode="General">
                  <c:v>0.52439999999999998</c:v>
                </c:pt>
                <c:pt idx="1139" formatCode="General">
                  <c:v>0.52485999999999999</c:v>
                </c:pt>
                <c:pt idx="1140" formatCode="General">
                  <c:v>0.52532000000000001</c:v>
                </c:pt>
                <c:pt idx="1141" formatCode="General">
                  <c:v>0.52578000000000003</c:v>
                </c:pt>
                <c:pt idx="1142" formatCode="General">
                  <c:v>0.52624000000000004</c:v>
                </c:pt>
                <c:pt idx="1143" formatCode="General">
                  <c:v>0.52669999999999995</c:v>
                </c:pt>
                <c:pt idx="1144" formatCode="General">
                  <c:v>0.52715999999999996</c:v>
                </c:pt>
                <c:pt idx="1145" formatCode="General">
                  <c:v>0.52761999999999998</c:v>
                </c:pt>
                <c:pt idx="1146" formatCode="General">
                  <c:v>0.52807999999999999</c:v>
                </c:pt>
                <c:pt idx="1147" formatCode="General">
                  <c:v>0.52854999999999996</c:v>
                </c:pt>
                <c:pt idx="1148" formatCode="General">
                  <c:v>0.52900999999999998</c:v>
                </c:pt>
                <c:pt idx="1149" formatCode="General">
                  <c:v>0.52947</c:v>
                </c:pt>
                <c:pt idx="1150" formatCode="General">
                  <c:v>0.52993000000000001</c:v>
                </c:pt>
                <c:pt idx="1151" formatCode="General">
                  <c:v>0.53039000000000003</c:v>
                </c:pt>
                <c:pt idx="1152" formatCode="General">
                  <c:v>0.53085000000000004</c:v>
                </c:pt>
                <c:pt idx="1153" formatCode="General">
                  <c:v>0.53130999999999995</c:v>
                </c:pt>
                <c:pt idx="1154" formatCode="General">
                  <c:v>0.53176999999999996</c:v>
                </c:pt>
                <c:pt idx="1155" formatCode="General">
                  <c:v>0.53222999999999998</c:v>
                </c:pt>
                <c:pt idx="1156" formatCode="General">
                  <c:v>0.53269</c:v>
                </c:pt>
                <c:pt idx="1157" formatCode="General">
                  <c:v>0.53315000000000001</c:v>
                </c:pt>
                <c:pt idx="1158" formatCode="General">
                  <c:v>0.53361000000000003</c:v>
                </c:pt>
                <c:pt idx="1159" formatCode="General">
                  <c:v>0.53407000000000004</c:v>
                </c:pt>
                <c:pt idx="1160" formatCode="General">
                  <c:v>0.53452999999999995</c:v>
                </c:pt>
                <c:pt idx="1161" formatCode="General">
                  <c:v>0.53498999999999997</c:v>
                </c:pt>
                <c:pt idx="1162" formatCode="General">
                  <c:v>0.53544999999999998</c:v>
                </c:pt>
                <c:pt idx="1163" formatCode="General">
                  <c:v>0.53591</c:v>
                </c:pt>
                <c:pt idx="1164" formatCode="General">
                  <c:v>0.53637000000000001</c:v>
                </c:pt>
                <c:pt idx="1165" formatCode="General">
                  <c:v>0.53683000000000003</c:v>
                </c:pt>
                <c:pt idx="1166" formatCode="General">
                  <c:v>0.53729000000000005</c:v>
                </c:pt>
                <c:pt idx="1167" formatCode="General">
                  <c:v>0.53774999999999995</c:v>
                </c:pt>
                <c:pt idx="1168" formatCode="General">
                  <c:v>0.53820999999999997</c:v>
                </c:pt>
                <c:pt idx="1169" formatCode="General">
                  <c:v>0.53866999999999998</c:v>
                </c:pt>
                <c:pt idx="1170" formatCode="General">
                  <c:v>0.53913</c:v>
                </c:pt>
                <c:pt idx="1171" formatCode="General">
                  <c:v>0.53959000000000001</c:v>
                </c:pt>
                <c:pt idx="1172" formatCode="General">
                  <c:v>0.54005999999999998</c:v>
                </c:pt>
                <c:pt idx="1173" formatCode="General">
                  <c:v>0.54052</c:v>
                </c:pt>
                <c:pt idx="1174" formatCode="General">
                  <c:v>0.54098000000000002</c:v>
                </c:pt>
                <c:pt idx="1175" formatCode="General">
                  <c:v>0.54144000000000003</c:v>
                </c:pt>
                <c:pt idx="1176" formatCode="General">
                  <c:v>0.54190000000000005</c:v>
                </c:pt>
                <c:pt idx="1177" formatCode="General">
                  <c:v>0.54235999999999995</c:v>
                </c:pt>
                <c:pt idx="1178" formatCode="General">
                  <c:v>0.54281999999999997</c:v>
                </c:pt>
                <c:pt idx="1179" formatCode="General">
                  <c:v>0.54327999999999999</c:v>
                </c:pt>
                <c:pt idx="1180" formatCode="General">
                  <c:v>0.54374</c:v>
                </c:pt>
                <c:pt idx="1181" formatCode="General">
                  <c:v>0.54420000000000002</c:v>
                </c:pt>
                <c:pt idx="1182" formatCode="General">
                  <c:v>0.54466000000000003</c:v>
                </c:pt>
                <c:pt idx="1183" formatCode="General">
                  <c:v>0.54512000000000005</c:v>
                </c:pt>
                <c:pt idx="1184" formatCode="General">
                  <c:v>0.54557999999999995</c:v>
                </c:pt>
                <c:pt idx="1185" formatCode="General">
                  <c:v>0.54603999999999997</c:v>
                </c:pt>
                <c:pt idx="1186" formatCode="General">
                  <c:v>0.54649999999999999</c:v>
                </c:pt>
                <c:pt idx="1187" formatCode="General">
                  <c:v>0.54696</c:v>
                </c:pt>
                <c:pt idx="1188" formatCode="General">
                  <c:v>0.54742000000000002</c:v>
                </c:pt>
                <c:pt idx="1189" formatCode="General">
                  <c:v>0.54788000000000003</c:v>
                </c:pt>
                <c:pt idx="1190" formatCode="General">
                  <c:v>0.54834000000000005</c:v>
                </c:pt>
                <c:pt idx="1191" formatCode="General">
                  <c:v>0.54879999999999995</c:v>
                </c:pt>
                <c:pt idx="1192" formatCode="General">
                  <c:v>0.54925999999999997</c:v>
                </c:pt>
                <c:pt idx="1193" formatCode="General">
                  <c:v>0.54971999999999999</c:v>
                </c:pt>
                <c:pt idx="1194" formatCode="General">
                  <c:v>0.55018</c:v>
                </c:pt>
                <c:pt idx="1195" formatCode="General">
                  <c:v>0.55064000000000002</c:v>
                </c:pt>
                <c:pt idx="1196" formatCode="General">
                  <c:v>0.55110000000000003</c:v>
                </c:pt>
                <c:pt idx="1197" formatCode="General">
                  <c:v>0.55157</c:v>
                </c:pt>
                <c:pt idx="1198" formatCode="General">
                  <c:v>0.55203000000000002</c:v>
                </c:pt>
                <c:pt idx="1199" formatCode="General">
                  <c:v>0.55249000000000004</c:v>
                </c:pt>
                <c:pt idx="1200" formatCode="General">
                  <c:v>0.55295000000000005</c:v>
                </c:pt>
                <c:pt idx="1201" formatCode="General">
                  <c:v>0.55340999999999996</c:v>
                </c:pt>
                <c:pt idx="1202" formatCode="General">
                  <c:v>0.55386999999999997</c:v>
                </c:pt>
                <c:pt idx="1203" formatCode="General">
                  <c:v>0.55432999999999999</c:v>
                </c:pt>
                <c:pt idx="1204" formatCode="General">
                  <c:v>0.55479000000000001</c:v>
                </c:pt>
                <c:pt idx="1205" formatCode="General">
                  <c:v>0.55525000000000002</c:v>
                </c:pt>
                <c:pt idx="1206" formatCode="General">
                  <c:v>0.55571000000000004</c:v>
                </c:pt>
                <c:pt idx="1207" formatCode="General">
                  <c:v>0.55617000000000005</c:v>
                </c:pt>
                <c:pt idx="1208" formatCode="General">
                  <c:v>0.55662999999999996</c:v>
                </c:pt>
                <c:pt idx="1209" formatCode="General">
                  <c:v>0.55708999999999997</c:v>
                </c:pt>
                <c:pt idx="1210" formatCode="General">
                  <c:v>0.55754999999999999</c:v>
                </c:pt>
                <c:pt idx="1211" formatCode="General">
                  <c:v>0.55801000000000001</c:v>
                </c:pt>
                <c:pt idx="1212" formatCode="General">
                  <c:v>0.55847000000000002</c:v>
                </c:pt>
                <c:pt idx="1213" formatCode="General">
                  <c:v>0.55893000000000004</c:v>
                </c:pt>
                <c:pt idx="1214" formatCode="General">
                  <c:v>0.55939000000000005</c:v>
                </c:pt>
                <c:pt idx="1215" formatCode="General">
                  <c:v>0.55984999999999996</c:v>
                </c:pt>
                <c:pt idx="1216" formatCode="General">
                  <c:v>0.56030999999999997</c:v>
                </c:pt>
                <c:pt idx="1217" formatCode="General">
                  <c:v>0.56076999999999999</c:v>
                </c:pt>
                <c:pt idx="1218" formatCode="General">
                  <c:v>0.56123000000000001</c:v>
                </c:pt>
                <c:pt idx="1219" formatCode="General">
                  <c:v>0.56169000000000002</c:v>
                </c:pt>
                <c:pt idx="1220" formatCode="General">
                  <c:v>0.56215000000000004</c:v>
                </c:pt>
                <c:pt idx="1221" formatCode="General">
                  <c:v>0.56262000000000001</c:v>
                </c:pt>
                <c:pt idx="1222" formatCode="General">
                  <c:v>0.56308000000000002</c:v>
                </c:pt>
                <c:pt idx="1223" formatCode="General">
                  <c:v>0.56354000000000004</c:v>
                </c:pt>
                <c:pt idx="1224" formatCode="General">
                  <c:v>0.56399999999999995</c:v>
                </c:pt>
                <c:pt idx="1225" formatCode="General">
                  <c:v>0.56445999999999996</c:v>
                </c:pt>
                <c:pt idx="1226" formatCode="General">
                  <c:v>0.56491999999999998</c:v>
                </c:pt>
                <c:pt idx="1227" formatCode="General">
                  <c:v>0.56537999999999999</c:v>
                </c:pt>
                <c:pt idx="1228" formatCode="General">
                  <c:v>0.56584000000000001</c:v>
                </c:pt>
                <c:pt idx="1229" formatCode="General">
                  <c:v>0.56630000000000003</c:v>
                </c:pt>
                <c:pt idx="1230" formatCode="General">
                  <c:v>0.56676000000000004</c:v>
                </c:pt>
                <c:pt idx="1231" formatCode="General">
                  <c:v>0.56721999999999995</c:v>
                </c:pt>
                <c:pt idx="1232" formatCode="General">
                  <c:v>0.56767999999999996</c:v>
                </c:pt>
                <c:pt idx="1233" formatCode="General">
                  <c:v>0.56813999999999998</c:v>
                </c:pt>
                <c:pt idx="1234" formatCode="General">
                  <c:v>0.56859999999999999</c:v>
                </c:pt>
                <c:pt idx="1235" formatCode="General">
                  <c:v>0.56906000000000001</c:v>
                </c:pt>
                <c:pt idx="1236" formatCode="General">
                  <c:v>0.56952000000000003</c:v>
                </c:pt>
                <c:pt idx="1237" formatCode="General">
                  <c:v>0.56998000000000004</c:v>
                </c:pt>
                <c:pt idx="1238" formatCode="General">
                  <c:v>0.57043999999999995</c:v>
                </c:pt>
                <c:pt idx="1239" formatCode="General">
                  <c:v>0.57089999999999996</c:v>
                </c:pt>
                <c:pt idx="1240" formatCode="General">
                  <c:v>0.57135999999999998</c:v>
                </c:pt>
                <c:pt idx="1241" formatCode="General">
                  <c:v>0.57181999999999999</c:v>
                </c:pt>
                <c:pt idx="1242" formatCode="General">
                  <c:v>0.57228000000000001</c:v>
                </c:pt>
                <c:pt idx="1243" formatCode="General">
                  <c:v>0.57274000000000003</c:v>
                </c:pt>
                <c:pt idx="1244" formatCode="General">
                  <c:v>0.57320000000000004</c:v>
                </c:pt>
                <c:pt idx="1245" formatCode="General">
                  <c:v>0.57365999999999995</c:v>
                </c:pt>
                <c:pt idx="1246" formatCode="General">
                  <c:v>0.57413000000000003</c:v>
                </c:pt>
                <c:pt idx="1247" formatCode="General">
                  <c:v>0.57459000000000005</c:v>
                </c:pt>
                <c:pt idx="1248" formatCode="General">
                  <c:v>0.57504999999999995</c:v>
                </c:pt>
                <c:pt idx="1249" formatCode="General">
                  <c:v>0.57550999999999997</c:v>
                </c:pt>
                <c:pt idx="1250" formatCode="General">
                  <c:v>0.57596999999999998</c:v>
                </c:pt>
                <c:pt idx="1251" formatCode="General">
                  <c:v>0.57643</c:v>
                </c:pt>
                <c:pt idx="1252" formatCode="General">
                  <c:v>0.57689000000000001</c:v>
                </c:pt>
                <c:pt idx="1253" formatCode="General">
                  <c:v>0.57735000000000003</c:v>
                </c:pt>
                <c:pt idx="1254" formatCode="General">
                  <c:v>0.57781000000000005</c:v>
                </c:pt>
                <c:pt idx="1255" formatCode="General">
                  <c:v>0.57826999999999995</c:v>
                </c:pt>
                <c:pt idx="1256" formatCode="General">
                  <c:v>0.57872999999999997</c:v>
                </c:pt>
                <c:pt idx="1257" formatCode="General">
                  <c:v>0.57918999999999998</c:v>
                </c:pt>
                <c:pt idx="1258" formatCode="General">
                  <c:v>0.57965</c:v>
                </c:pt>
                <c:pt idx="1259" formatCode="General">
                  <c:v>0.58011000000000001</c:v>
                </c:pt>
                <c:pt idx="1260" formatCode="General">
                  <c:v>0.58057000000000003</c:v>
                </c:pt>
                <c:pt idx="1261" formatCode="General">
                  <c:v>0.58103000000000005</c:v>
                </c:pt>
                <c:pt idx="1262" formatCode="General">
                  <c:v>0.58148999999999995</c:v>
                </c:pt>
                <c:pt idx="1263" formatCode="General">
                  <c:v>0.58194999999999997</c:v>
                </c:pt>
                <c:pt idx="1264" formatCode="General">
                  <c:v>0.58240999999999998</c:v>
                </c:pt>
                <c:pt idx="1265" formatCode="General">
                  <c:v>0.58287</c:v>
                </c:pt>
                <c:pt idx="1266" formatCode="General">
                  <c:v>0.58333000000000002</c:v>
                </c:pt>
                <c:pt idx="1267" formatCode="General">
                  <c:v>0.58379000000000003</c:v>
                </c:pt>
                <c:pt idx="1268" formatCode="General">
                  <c:v>0.58425000000000005</c:v>
                </c:pt>
                <c:pt idx="1269" formatCode="General">
                  <c:v>0.58470999999999995</c:v>
                </c:pt>
                <c:pt idx="1270" formatCode="General">
                  <c:v>0.58516999999999997</c:v>
                </c:pt>
                <c:pt idx="1271" formatCode="General">
                  <c:v>0.58564000000000005</c:v>
                </c:pt>
                <c:pt idx="1272" formatCode="General">
                  <c:v>0.58609999999999995</c:v>
                </c:pt>
                <c:pt idx="1273" formatCode="General">
                  <c:v>0.58655999999999997</c:v>
                </c:pt>
                <c:pt idx="1274" formatCode="General">
                  <c:v>0.58701999999999999</c:v>
                </c:pt>
                <c:pt idx="1275" formatCode="General">
                  <c:v>0.58748</c:v>
                </c:pt>
                <c:pt idx="1276" formatCode="General">
                  <c:v>0.58794000000000002</c:v>
                </c:pt>
                <c:pt idx="1277" formatCode="General">
                  <c:v>0.58840000000000003</c:v>
                </c:pt>
                <c:pt idx="1278" formatCode="General">
                  <c:v>0.58886000000000005</c:v>
                </c:pt>
                <c:pt idx="1279" formatCode="General">
                  <c:v>0.58931999999999995</c:v>
                </c:pt>
                <c:pt idx="1280" formatCode="General">
                  <c:v>0.58977999999999997</c:v>
                </c:pt>
                <c:pt idx="1281" formatCode="General">
                  <c:v>0.59023999999999999</c:v>
                </c:pt>
                <c:pt idx="1282" formatCode="General">
                  <c:v>0.5907</c:v>
                </c:pt>
                <c:pt idx="1283" formatCode="General">
                  <c:v>0.59116000000000002</c:v>
                </c:pt>
                <c:pt idx="1284" formatCode="General">
                  <c:v>0.59162000000000003</c:v>
                </c:pt>
                <c:pt idx="1285" formatCode="General">
                  <c:v>0.59208000000000005</c:v>
                </c:pt>
                <c:pt idx="1286" formatCode="General">
                  <c:v>0.59253999999999996</c:v>
                </c:pt>
                <c:pt idx="1287" formatCode="General">
                  <c:v>0.59299999999999997</c:v>
                </c:pt>
                <c:pt idx="1288" formatCode="General">
                  <c:v>0.59345999999999999</c:v>
                </c:pt>
                <c:pt idx="1289" formatCode="General">
                  <c:v>0.59392</c:v>
                </c:pt>
                <c:pt idx="1290" formatCode="General">
                  <c:v>0.59438000000000002</c:v>
                </c:pt>
                <c:pt idx="1291" formatCode="General">
                  <c:v>0.59484000000000004</c:v>
                </c:pt>
                <c:pt idx="1292" formatCode="General">
                  <c:v>0.59530000000000005</c:v>
                </c:pt>
                <c:pt idx="1293" formatCode="General">
                  <c:v>0.59575999999999996</c:v>
                </c:pt>
                <c:pt idx="1294" formatCode="General">
                  <c:v>0.59621999999999997</c:v>
                </c:pt>
                <c:pt idx="1295" formatCode="General">
                  <c:v>0.59669000000000005</c:v>
                </c:pt>
                <c:pt idx="1296" formatCode="General">
                  <c:v>0.59714999999999996</c:v>
                </c:pt>
                <c:pt idx="1297" formatCode="General">
                  <c:v>0.59760999999999997</c:v>
                </c:pt>
                <c:pt idx="1298" formatCode="General">
                  <c:v>0.59806999999999999</c:v>
                </c:pt>
                <c:pt idx="1299" formatCode="General">
                  <c:v>0.59853000000000001</c:v>
                </c:pt>
                <c:pt idx="1300" formatCode="General">
                  <c:v>0.59899000000000002</c:v>
                </c:pt>
                <c:pt idx="1301" formatCode="General">
                  <c:v>0.59945000000000004</c:v>
                </c:pt>
                <c:pt idx="1302" formatCode="General">
                  <c:v>0.59991000000000005</c:v>
                </c:pt>
                <c:pt idx="1303" formatCode="General">
                  <c:v>0.60036999999999996</c:v>
                </c:pt>
                <c:pt idx="1304" formatCode="General">
                  <c:v>0.60082999999999998</c:v>
                </c:pt>
                <c:pt idx="1305" formatCode="General">
                  <c:v>0.60128999999999999</c:v>
                </c:pt>
                <c:pt idx="1306" formatCode="General">
                  <c:v>0.60175000000000001</c:v>
                </c:pt>
                <c:pt idx="1307" formatCode="General">
                  <c:v>0.60221000000000002</c:v>
                </c:pt>
                <c:pt idx="1308" formatCode="General">
                  <c:v>0.60267000000000004</c:v>
                </c:pt>
                <c:pt idx="1309" formatCode="General">
                  <c:v>0.60313000000000005</c:v>
                </c:pt>
                <c:pt idx="1310" formatCode="General">
                  <c:v>0.60358999999999996</c:v>
                </c:pt>
                <c:pt idx="1311" formatCode="General">
                  <c:v>0.60404999999999998</c:v>
                </c:pt>
                <c:pt idx="1312" formatCode="General">
                  <c:v>0.60450999999999999</c:v>
                </c:pt>
                <c:pt idx="1313" formatCode="General">
                  <c:v>0.60497000000000001</c:v>
                </c:pt>
                <c:pt idx="1314" formatCode="General">
                  <c:v>0.60543000000000002</c:v>
                </c:pt>
                <c:pt idx="1315" formatCode="General">
                  <c:v>0.60589000000000004</c:v>
                </c:pt>
                <c:pt idx="1316" formatCode="General">
                  <c:v>0.60634999999999994</c:v>
                </c:pt>
                <c:pt idx="1317" formatCode="General">
                  <c:v>0.60680999999999996</c:v>
                </c:pt>
                <c:pt idx="1318" formatCode="General">
                  <c:v>0.60726999999999998</c:v>
                </c:pt>
                <c:pt idx="1319" formatCode="General">
                  <c:v>0.60772999999999999</c:v>
                </c:pt>
                <c:pt idx="1320" formatCode="General">
                  <c:v>0.60819999999999996</c:v>
                </c:pt>
                <c:pt idx="1321" formatCode="General">
                  <c:v>0.60865999999999998</c:v>
                </c:pt>
                <c:pt idx="1322" formatCode="General">
                  <c:v>0.60911999999999999</c:v>
                </c:pt>
                <c:pt idx="1323" formatCode="General">
                  <c:v>0.60958000000000001</c:v>
                </c:pt>
                <c:pt idx="1324" formatCode="General">
                  <c:v>0.61004000000000003</c:v>
                </c:pt>
                <c:pt idx="1325" formatCode="General">
                  <c:v>0.61050000000000004</c:v>
                </c:pt>
                <c:pt idx="1326" formatCode="General">
                  <c:v>0.61095999999999995</c:v>
                </c:pt>
                <c:pt idx="1327" formatCode="General">
                  <c:v>0.61141999999999996</c:v>
                </c:pt>
                <c:pt idx="1328" formatCode="General">
                  <c:v>0.61187999999999998</c:v>
                </c:pt>
                <c:pt idx="1329" formatCode="General">
                  <c:v>0.61234</c:v>
                </c:pt>
                <c:pt idx="1330" formatCode="General">
                  <c:v>0.61280000000000001</c:v>
                </c:pt>
                <c:pt idx="1331" formatCode="General">
                  <c:v>0.61326000000000003</c:v>
                </c:pt>
                <c:pt idx="1332" formatCode="General">
                  <c:v>0.61372000000000004</c:v>
                </c:pt>
                <c:pt idx="1333" formatCode="General">
                  <c:v>0.61417999999999995</c:v>
                </c:pt>
                <c:pt idx="1334" formatCode="General">
                  <c:v>0.61463999999999996</c:v>
                </c:pt>
                <c:pt idx="1335" formatCode="General">
                  <c:v>0.61509999999999998</c:v>
                </c:pt>
                <c:pt idx="1336" formatCode="General">
                  <c:v>0.61556</c:v>
                </c:pt>
                <c:pt idx="1337" formatCode="General">
                  <c:v>0.61602000000000001</c:v>
                </c:pt>
                <c:pt idx="1338" formatCode="General">
                  <c:v>0.61648000000000003</c:v>
                </c:pt>
                <c:pt idx="1339" formatCode="General">
                  <c:v>0.61694000000000004</c:v>
                </c:pt>
                <c:pt idx="1340" formatCode="General">
                  <c:v>0.61739999999999995</c:v>
                </c:pt>
                <c:pt idx="1341" formatCode="General">
                  <c:v>0.61785999999999996</c:v>
                </c:pt>
                <c:pt idx="1342" formatCode="General">
                  <c:v>0.61831999999999998</c:v>
                </c:pt>
                <c:pt idx="1343" formatCode="General">
                  <c:v>0.61878</c:v>
                </c:pt>
                <c:pt idx="1344" formatCode="General">
                  <c:v>0.61924000000000001</c:v>
                </c:pt>
                <c:pt idx="1345" formatCode="General">
                  <c:v>0.61970999999999998</c:v>
                </c:pt>
                <c:pt idx="1346" formatCode="General">
                  <c:v>0.62017</c:v>
                </c:pt>
                <c:pt idx="1347" formatCode="General">
                  <c:v>0.62063000000000001</c:v>
                </c:pt>
                <c:pt idx="1348" formatCode="General">
                  <c:v>0.62109000000000003</c:v>
                </c:pt>
                <c:pt idx="1349" formatCode="General">
                  <c:v>0.62155000000000005</c:v>
                </c:pt>
                <c:pt idx="1350" formatCode="General">
                  <c:v>0.62200999999999995</c:v>
                </c:pt>
                <c:pt idx="1351" formatCode="General">
                  <c:v>0.62246999999999997</c:v>
                </c:pt>
                <c:pt idx="1352" formatCode="General">
                  <c:v>0.62292999999999998</c:v>
                </c:pt>
                <c:pt idx="1353" formatCode="General">
                  <c:v>0.62339</c:v>
                </c:pt>
                <c:pt idx="1354" formatCode="General">
                  <c:v>0.62385000000000002</c:v>
                </c:pt>
                <c:pt idx="1355" formatCode="General">
                  <c:v>0.62431000000000003</c:v>
                </c:pt>
                <c:pt idx="1356" formatCode="General">
                  <c:v>0.62477000000000005</c:v>
                </c:pt>
                <c:pt idx="1357" formatCode="General">
                  <c:v>0.62522999999999995</c:v>
                </c:pt>
                <c:pt idx="1358" formatCode="General">
                  <c:v>0.62568999999999997</c:v>
                </c:pt>
                <c:pt idx="1359" formatCode="General">
                  <c:v>0.62614999999999998</c:v>
                </c:pt>
                <c:pt idx="1360" formatCode="General">
                  <c:v>0.62661</c:v>
                </c:pt>
                <c:pt idx="1361" formatCode="General">
                  <c:v>0.62707000000000002</c:v>
                </c:pt>
                <c:pt idx="1362" formatCode="General">
                  <c:v>0.62753000000000003</c:v>
                </c:pt>
                <c:pt idx="1363" formatCode="General">
                  <c:v>0.62799000000000005</c:v>
                </c:pt>
                <c:pt idx="1364" formatCode="General">
                  <c:v>0.62844999999999995</c:v>
                </c:pt>
                <c:pt idx="1365" formatCode="General">
                  <c:v>0.62890999999999997</c:v>
                </c:pt>
                <c:pt idx="1366" formatCode="General">
                  <c:v>0.62936999999999999</c:v>
                </c:pt>
                <c:pt idx="1367" formatCode="General">
                  <c:v>0.62983</c:v>
                </c:pt>
                <c:pt idx="1368" formatCode="General">
                  <c:v>0.63029000000000002</c:v>
                </c:pt>
                <c:pt idx="1369" formatCode="General">
                  <c:v>0.63075999999999999</c:v>
                </c:pt>
                <c:pt idx="1370" formatCode="General">
                  <c:v>0.63122</c:v>
                </c:pt>
                <c:pt idx="1371" formatCode="General">
                  <c:v>0.63168000000000002</c:v>
                </c:pt>
                <c:pt idx="1372" formatCode="General">
                  <c:v>0.63214000000000004</c:v>
                </c:pt>
                <c:pt idx="1373" formatCode="General">
                  <c:v>0.63260000000000005</c:v>
                </c:pt>
                <c:pt idx="1374" formatCode="General">
                  <c:v>0.63305999999999996</c:v>
                </c:pt>
                <c:pt idx="1375" formatCode="General">
                  <c:v>0.63351999999999997</c:v>
                </c:pt>
                <c:pt idx="1376" formatCode="General">
                  <c:v>0.63397999999999999</c:v>
                </c:pt>
                <c:pt idx="1377" formatCode="General">
                  <c:v>0.63444</c:v>
                </c:pt>
                <c:pt idx="1378" formatCode="General">
                  <c:v>0.63490000000000002</c:v>
                </c:pt>
                <c:pt idx="1379" formatCode="General">
                  <c:v>0.63536000000000004</c:v>
                </c:pt>
                <c:pt idx="1380" formatCode="General">
                  <c:v>0.63582000000000005</c:v>
                </c:pt>
                <c:pt idx="1381" formatCode="General">
                  <c:v>0.63627999999999996</c:v>
                </c:pt>
                <c:pt idx="1382" formatCode="General">
                  <c:v>0.63673999999999997</c:v>
                </c:pt>
                <c:pt idx="1383" formatCode="General">
                  <c:v>0.63719999999999999</c:v>
                </c:pt>
                <c:pt idx="1384" formatCode="General">
                  <c:v>0.63766</c:v>
                </c:pt>
                <c:pt idx="1385" formatCode="General">
                  <c:v>0.63812000000000002</c:v>
                </c:pt>
                <c:pt idx="1386" formatCode="General">
                  <c:v>0.63858000000000004</c:v>
                </c:pt>
                <c:pt idx="1387" formatCode="General">
                  <c:v>0.63904000000000005</c:v>
                </c:pt>
                <c:pt idx="1388" formatCode="General">
                  <c:v>0.63949999999999996</c:v>
                </c:pt>
                <c:pt idx="1389" formatCode="General">
                  <c:v>0.63995999999999997</c:v>
                </c:pt>
                <c:pt idx="1390" formatCode="General">
                  <c:v>0.64041999999999999</c:v>
                </c:pt>
                <c:pt idx="1391" formatCode="General">
                  <c:v>0.64088000000000001</c:v>
                </c:pt>
                <c:pt idx="1392" formatCode="General">
                  <c:v>0.64134000000000002</c:v>
                </c:pt>
                <c:pt idx="1393" formatCode="General">
                  <c:v>0.64180000000000004</c:v>
                </c:pt>
                <c:pt idx="1394" formatCode="General">
                  <c:v>0.64227000000000001</c:v>
                </c:pt>
                <c:pt idx="1395" formatCode="General">
                  <c:v>0.64273000000000002</c:v>
                </c:pt>
                <c:pt idx="1396" formatCode="General">
                  <c:v>0.64319000000000004</c:v>
                </c:pt>
                <c:pt idx="1397" formatCode="General">
                  <c:v>0.64365000000000006</c:v>
                </c:pt>
                <c:pt idx="1398" formatCode="General">
                  <c:v>0.64410999999999996</c:v>
                </c:pt>
                <c:pt idx="1399" formatCode="General">
                  <c:v>0.64456999999999998</c:v>
                </c:pt>
                <c:pt idx="1400" formatCode="General">
                  <c:v>0.64502999999999999</c:v>
                </c:pt>
                <c:pt idx="1401" formatCode="General">
                  <c:v>0.64549000000000001</c:v>
                </c:pt>
                <c:pt idx="1402" formatCode="General">
                  <c:v>0.64595000000000002</c:v>
                </c:pt>
                <c:pt idx="1403" formatCode="General">
                  <c:v>0.64641000000000004</c:v>
                </c:pt>
                <c:pt idx="1404" formatCode="General">
                  <c:v>0.64686999999999995</c:v>
                </c:pt>
                <c:pt idx="1405" formatCode="General">
                  <c:v>0.64732999999999996</c:v>
                </c:pt>
                <c:pt idx="1406" formatCode="General">
                  <c:v>0.64778999999999998</c:v>
                </c:pt>
                <c:pt idx="1407" formatCode="General">
                  <c:v>0.64824999999999999</c:v>
                </c:pt>
                <c:pt idx="1408" formatCode="General">
                  <c:v>0.64871000000000001</c:v>
                </c:pt>
                <c:pt idx="1409" formatCode="General">
                  <c:v>0.64917000000000002</c:v>
                </c:pt>
                <c:pt idx="1410" formatCode="General">
                  <c:v>0.64963000000000004</c:v>
                </c:pt>
                <c:pt idx="1411" formatCode="General">
                  <c:v>0.65008999999999995</c:v>
                </c:pt>
                <c:pt idx="1412" formatCode="General">
                  <c:v>0.65054999999999996</c:v>
                </c:pt>
                <c:pt idx="1413" formatCode="General">
                  <c:v>0.65100999999999998</c:v>
                </c:pt>
                <c:pt idx="1414" formatCode="General">
                  <c:v>0.65146999999999999</c:v>
                </c:pt>
                <c:pt idx="1415" formatCode="General">
                  <c:v>0.65193000000000001</c:v>
                </c:pt>
                <c:pt idx="1416" formatCode="General">
                  <c:v>0.65239000000000003</c:v>
                </c:pt>
                <c:pt idx="1417" formatCode="General">
                  <c:v>0.65285000000000004</c:v>
                </c:pt>
                <c:pt idx="1418" formatCode="General">
                  <c:v>0.65330999999999995</c:v>
                </c:pt>
                <c:pt idx="1419" formatCode="General">
                  <c:v>0.65378000000000003</c:v>
                </c:pt>
                <c:pt idx="1420" formatCode="General">
                  <c:v>0.65424000000000004</c:v>
                </c:pt>
                <c:pt idx="1421" formatCode="General">
                  <c:v>0.65469999999999995</c:v>
                </c:pt>
                <c:pt idx="1422" formatCode="General">
                  <c:v>0.65515999999999996</c:v>
                </c:pt>
                <c:pt idx="1423" formatCode="General">
                  <c:v>0.65561999999999998</c:v>
                </c:pt>
                <c:pt idx="1424" formatCode="General">
                  <c:v>0.65608</c:v>
                </c:pt>
                <c:pt idx="1425" formatCode="General">
                  <c:v>0.65654000000000001</c:v>
                </c:pt>
                <c:pt idx="1426" formatCode="General">
                  <c:v>0.65700000000000003</c:v>
                </c:pt>
                <c:pt idx="1427" formatCode="General">
                  <c:v>0.65746000000000004</c:v>
                </c:pt>
                <c:pt idx="1428" formatCode="General">
                  <c:v>0.65791999999999995</c:v>
                </c:pt>
                <c:pt idx="1429" formatCode="General">
                  <c:v>0.65837999999999997</c:v>
                </c:pt>
                <c:pt idx="1430" formatCode="General">
                  <c:v>0.65883999999999998</c:v>
                </c:pt>
                <c:pt idx="1431" formatCode="General">
                  <c:v>0.6593</c:v>
                </c:pt>
                <c:pt idx="1432" formatCode="General">
                  <c:v>0.65976000000000001</c:v>
                </c:pt>
                <c:pt idx="1433" formatCode="General">
                  <c:v>0.66022000000000003</c:v>
                </c:pt>
                <c:pt idx="1434" formatCode="General">
                  <c:v>0.66068000000000005</c:v>
                </c:pt>
                <c:pt idx="1435" formatCode="General">
                  <c:v>0.66113999999999995</c:v>
                </c:pt>
                <c:pt idx="1436" formatCode="General">
                  <c:v>0.66159999999999997</c:v>
                </c:pt>
                <c:pt idx="1437" formatCode="General">
                  <c:v>0.66205999999999998</c:v>
                </c:pt>
                <c:pt idx="1438" formatCode="General">
                  <c:v>0.66252</c:v>
                </c:pt>
                <c:pt idx="1439" formatCode="General">
                  <c:v>0.66298000000000001</c:v>
                </c:pt>
                <c:pt idx="1440" formatCode="General">
                  <c:v>0.66344000000000003</c:v>
                </c:pt>
                <c:pt idx="1441" formatCode="General">
                  <c:v>0.66390000000000005</c:v>
                </c:pt>
                <c:pt idx="1442" formatCode="General">
                  <c:v>0.66435999999999995</c:v>
                </c:pt>
                <c:pt idx="1443" formatCode="General">
                  <c:v>0.66483000000000003</c:v>
                </c:pt>
                <c:pt idx="1444" formatCode="General">
                  <c:v>0.66529000000000005</c:v>
                </c:pt>
                <c:pt idx="1445" formatCode="General">
                  <c:v>0.66574999999999995</c:v>
                </c:pt>
                <c:pt idx="1446" formatCode="General">
                  <c:v>0.66620999999999997</c:v>
                </c:pt>
                <c:pt idx="1447" formatCode="General">
                  <c:v>0.66666999999999998</c:v>
                </c:pt>
                <c:pt idx="1448" formatCode="General">
                  <c:v>0.66713</c:v>
                </c:pt>
                <c:pt idx="1449" formatCode="General">
                  <c:v>0.66759000000000002</c:v>
                </c:pt>
                <c:pt idx="1450" formatCode="General">
                  <c:v>0.66805000000000003</c:v>
                </c:pt>
                <c:pt idx="1451" formatCode="General">
                  <c:v>0.66851000000000005</c:v>
                </c:pt>
                <c:pt idx="1452" formatCode="General">
                  <c:v>0.66896999999999995</c:v>
                </c:pt>
                <c:pt idx="1453" formatCode="General">
                  <c:v>0.66942999999999997</c:v>
                </c:pt>
                <c:pt idx="1454" formatCode="General">
                  <c:v>0.66988999999999999</c:v>
                </c:pt>
                <c:pt idx="1455" formatCode="General">
                  <c:v>0.67035</c:v>
                </c:pt>
                <c:pt idx="1456" formatCode="General">
                  <c:v>0.67081000000000002</c:v>
                </c:pt>
                <c:pt idx="1457" formatCode="General">
                  <c:v>0.67127000000000003</c:v>
                </c:pt>
                <c:pt idx="1458" formatCode="General">
                  <c:v>0.67173000000000005</c:v>
                </c:pt>
                <c:pt idx="1459" formatCode="General">
                  <c:v>0.67218999999999995</c:v>
                </c:pt>
                <c:pt idx="1460" formatCode="General">
                  <c:v>0.67264999999999997</c:v>
                </c:pt>
                <c:pt idx="1461" formatCode="General">
                  <c:v>0.67310999999999999</c:v>
                </c:pt>
                <c:pt idx="1462" formatCode="General">
                  <c:v>0.67357</c:v>
                </c:pt>
                <c:pt idx="1463" formatCode="General">
                  <c:v>0.67403000000000002</c:v>
                </c:pt>
                <c:pt idx="1464" formatCode="General">
                  <c:v>0.67449000000000003</c:v>
                </c:pt>
                <c:pt idx="1465" formatCode="General">
                  <c:v>0.67495000000000005</c:v>
                </c:pt>
                <c:pt idx="1466" formatCode="General">
                  <c:v>0.67540999999999995</c:v>
                </c:pt>
                <c:pt idx="1467" formatCode="General">
                  <c:v>0.67586999999999997</c:v>
                </c:pt>
                <c:pt idx="1468" formatCode="General">
                  <c:v>0.67634000000000005</c:v>
                </c:pt>
                <c:pt idx="1469" formatCode="General">
                  <c:v>0.67679999999999996</c:v>
                </c:pt>
                <c:pt idx="1470" formatCode="General">
                  <c:v>0.67725999999999997</c:v>
                </c:pt>
                <c:pt idx="1471" formatCode="General">
                  <c:v>0.67771999999999999</c:v>
                </c:pt>
                <c:pt idx="1472" formatCode="General">
                  <c:v>0.67818000000000001</c:v>
                </c:pt>
                <c:pt idx="1473" formatCode="General">
                  <c:v>0.67864000000000002</c:v>
                </c:pt>
                <c:pt idx="1474" formatCode="General">
                  <c:v>0.67910000000000004</c:v>
                </c:pt>
                <c:pt idx="1475" formatCode="General">
                  <c:v>0.67956000000000005</c:v>
                </c:pt>
                <c:pt idx="1476" formatCode="General">
                  <c:v>0.68001999999999996</c:v>
                </c:pt>
                <c:pt idx="1477" formatCode="General">
                  <c:v>0.68047999999999997</c:v>
                </c:pt>
                <c:pt idx="1478" formatCode="General">
                  <c:v>0.68093999999999999</c:v>
                </c:pt>
                <c:pt idx="1479" formatCode="General">
                  <c:v>0.68140000000000001</c:v>
                </c:pt>
                <c:pt idx="1480" formatCode="General">
                  <c:v>0.68186000000000002</c:v>
                </c:pt>
                <c:pt idx="1481" formatCode="General">
                  <c:v>0.68232000000000004</c:v>
                </c:pt>
                <c:pt idx="1482" formatCode="General">
                  <c:v>0.68278000000000005</c:v>
                </c:pt>
                <c:pt idx="1483" formatCode="General">
                  <c:v>0.68323999999999996</c:v>
                </c:pt>
                <c:pt idx="1484" formatCode="General">
                  <c:v>0.68369999999999997</c:v>
                </c:pt>
                <c:pt idx="1485" formatCode="General">
                  <c:v>0.68415999999999999</c:v>
                </c:pt>
                <c:pt idx="1486" formatCode="General">
                  <c:v>0.68462000000000001</c:v>
                </c:pt>
                <c:pt idx="1487" formatCode="General">
                  <c:v>0.68508000000000002</c:v>
                </c:pt>
                <c:pt idx="1488" formatCode="General">
                  <c:v>0.68554000000000004</c:v>
                </c:pt>
                <c:pt idx="1489" formatCode="General">
                  <c:v>0.68600000000000005</c:v>
                </c:pt>
                <c:pt idx="1490" formatCode="General">
                  <c:v>0.68645999999999996</c:v>
                </c:pt>
                <c:pt idx="1491" formatCode="General">
                  <c:v>0.68691999999999998</c:v>
                </c:pt>
                <c:pt idx="1492" formatCode="General">
                  <c:v>0.68737999999999999</c:v>
                </c:pt>
                <c:pt idx="1493" formatCode="General">
                  <c:v>0.68784999999999996</c:v>
                </c:pt>
                <c:pt idx="1494" formatCode="General">
                  <c:v>0.68830999999999998</c:v>
                </c:pt>
                <c:pt idx="1495" formatCode="General">
                  <c:v>0.68876999999999999</c:v>
                </c:pt>
                <c:pt idx="1496" formatCode="General">
                  <c:v>0.68923000000000001</c:v>
                </c:pt>
                <c:pt idx="1497" formatCode="General">
                  <c:v>0.68969000000000003</c:v>
                </c:pt>
                <c:pt idx="1498" formatCode="General">
                  <c:v>0.69015000000000004</c:v>
                </c:pt>
                <c:pt idx="1499" formatCode="General">
                  <c:v>0.69060999999999995</c:v>
                </c:pt>
                <c:pt idx="1500" formatCode="General">
                  <c:v>0.69106999999999996</c:v>
                </c:pt>
                <c:pt idx="1501" formatCode="General">
                  <c:v>0.69152999999999998</c:v>
                </c:pt>
                <c:pt idx="1502" formatCode="General">
                  <c:v>0.69198999999999999</c:v>
                </c:pt>
                <c:pt idx="1503" formatCode="General">
                  <c:v>0.69245000000000001</c:v>
                </c:pt>
                <c:pt idx="1504" formatCode="General">
                  <c:v>0.69291000000000003</c:v>
                </c:pt>
                <c:pt idx="1505" formatCode="General">
                  <c:v>0.69337000000000004</c:v>
                </c:pt>
                <c:pt idx="1506" formatCode="General">
                  <c:v>0.69382999999999995</c:v>
                </c:pt>
                <c:pt idx="1507" formatCode="General">
                  <c:v>0.69428999999999996</c:v>
                </c:pt>
                <c:pt idx="1508" formatCode="General">
                  <c:v>0.69474999999999998</c:v>
                </c:pt>
                <c:pt idx="1509" formatCode="General">
                  <c:v>0.69520999999999999</c:v>
                </c:pt>
                <c:pt idx="1510" formatCode="General">
                  <c:v>0.69567000000000001</c:v>
                </c:pt>
                <c:pt idx="1511" formatCode="General">
                  <c:v>0.69613000000000003</c:v>
                </c:pt>
                <c:pt idx="1512" formatCode="General">
                  <c:v>0.69659000000000004</c:v>
                </c:pt>
                <c:pt idx="1513" formatCode="General">
                  <c:v>0.69704999999999995</c:v>
                </c:pt>
                <c:pt idx="1514" formatCode="General">
                  <c:v>0.69750999999999996</c:v>
                </c:pt>
                <c:pt idx="1515" formatCode="General">
                  <c:v>0.69796999999999998</c:v>
                </c:pt>
                <c:pt idx="1516" formatCode="General">
                  <c:v>0.69843</c:v>
                </c:pt>
                <c:pt idx="1517" formatCode="General">
                  <c:v>0.69889999999999997</c:v>
                </c:pt>
                <c:pt idx="1518" formatCode="General">
                  <c:v>0.69935999999999998</c:v>
                </c:pt>
                <c:pt idx="1519" formatCode="General">
                  <c:v>0.69982</c:v>
                </c:pt>
                <c:pt idx="1520" formatCode="General">
                  <c:v>0.70028000000000001</c:v>
                </c:pt>
                <c:pt idx="1521" formatCode="General">
                  <c:v>0.70074000000000003</c:v>
                </c:pt>
                <c:pt idx="1522" formatCode="General">
                  <c:v>0.70120000000000005</c:v>
                </c:pt>
                <c:pt idx="1523" formatCode="General">
                  <c:v>0.70165999999999995</c:v>
                </c:pt>
                <c:pt idx="1524" formatCode="General">
                  <c:v>0.70211999999999997</c:v>
                </c:pt>
                <c:pt idx="1525" formatCode="General">
                  <c:v>0.70257999999999998</c:v>
                </c:pt>
                <c:pt idx="1526" formatCode="General">
                  <c:v>0.70304</c:v>
                </c:pt>
                <c:pt idx="1527" formatCode="General">
                  <c:v>0.70350000000000001</c:v>
                </c:pt>
                <c:pt idx="1528" formatCode="General">
                  <c:v>0.70396000000000003</c:v>
                </c:pt>
                <c:pt idx="1529" formatCode="General">
                  <c:v>0.70442000000000005</c:v>
                </c:pt>
                <c:pt idx="1530" formatCode="General">
                  <c:v>0.70487999999999995</c:v>
                </c:pt>
                <c:pt idx="1531" formatCode="General">
                  <c:v>0.70533999999999997</c:v>
                </c:pt>
                <c:pt idx="1532" formatCode="General">
                  <c:v>0.70579999999999998</c:v>
                </c:pt>
                <c:pt idx="1533" formatCode="General">
                  <c:v>0.70626</c:v>
                </c:pt>
                <c:pt idx="1534" formatCode="General">
                  <c:v>0.70672000000000001</c:v>
                </c:pt>
                <c:pt idx="1535" formatCode="General">
                  <c:v>0.70718000000000003</c:v>
                </c:pt>
                <c:pt idx="1536" formatCode="General">
                  <c:v>0.70764000000000005</c:v>
                </c:pt>
                <c:pt idx="1537" formatCode="General">
                  <c:v>0.70809999999999995</c:v>
                </c:pt>
                <c:pt idx="1538" formatCode="General">
                  <c:v>0.70855999999999997</c:v>
                </c:pt>
                <c:pt idx="1539" formatCode="General">
                  <c:v>0.70901999999999998</c:v>
                </c:pt>
                <c:pt idx="1540" formatCode="General">
                  <c:v>0.70948</c:v>
                </c:pt>
                <c:pt idx="1541" formatCode="General">
                  <c:v>0.70994000000000002</c:v>
                </c:pt>
                <c:pt idx="1542" formatCode="General">
                  <c:v>0.71040999999999999</c:v>
                </c:pt>
                <c:pt idx="1543" formatCode="General">
                  <c:v>0.71087</c:v>
                </c:pt>
                <c:pt idx="1544" formatCode="General">
                  <c:v>0.71133000000000002</c:v>
                </c:pt>
                <c:pt idx="1545" formatCode="General">
                  <c:v>0.71179000000000003</c:v>
                </c:pt>
                <c:pt idx="1546" formatCode="General">
                  <c:v>0.71225000000000005</c:v>
                </c:pt>
                <c:pt idx="1547" formatCode="General">
                  <c:v>0.71270999999999995</c:v>
                </c:pt>
                <c:pt idx="1548" formatCode="General">
                  <c:v>0.71316999999999997</c:v>
                </c:pt>
                <c:pt idx="1549" formatCode="General">
                  <c:v>0.71362999999999999</c:v>
                </c:pt>
                <c:pt idx="1550" formatCode="General">
                  <c:v>0.71409</c:v>
                </c:pt>
                <c:pt idx="1551" formatCode="General">
                  <c:v>0.71455000000000002</c:v>
                </c:pt>
                <c:pt idx="1552" formatCode="General">
                  <c:v>0.71501000000000003</c:v>
                </c:pt>
                <c:pt idx="1553" formatCode="General">
                  <c:v>0.71547000000000005</c:v>
                </c:pt>
                <c:pt idx="1554" formatCode="General">
                  <c:v>0.71592999999999996</c:v>
                </c:pt>
                <c:pt idx="1555" formatCode="General">
                  <c:v>0.71638999999999997</c:v>
                </c:pt>
                <c:pt idx="1556" formatCode="General">
                  <c:v>0.71684999999999999</c:v>
                </c:pt>
                <c:pt idx="1557" formatCode="General">
                  <c:v>0.71731</c:v>
                </c:pt>
                <c:pt idx="1558" formatCode="General">
                  <c:v>0.71777000000000002</c:v>
                </c:pt>
                <c:pt idx="1559" formatCode="General">
                  <c:v>0.71823000000000004</c:v>
                </c:pt>
                <c:pt idx="1560" formatCode="General">
                  <c:v>0.71869000000000005</c:v>
                </c:pt>
                <c:pt idx="1561" formatCode="General">
                  <c:v>0.71914999999999996</c:v>
                </c:pt>
                <c:pt idx="1562" formatCode="General">
                  <c:v>0.71960999999999997</c:v>
                </c:pt>
                <c:pt idx="1563" formatCode="General">
                  <c:v>0.72006999999999999</c:v>
                </c:pt>
                <c:pt idx="1564" formatCode="General">
                  <c:v>0.72053</c:v>
                </c:pt>
                <c:pt idx="1565" formatCode="General">
                  <c:v>0.72099000000000002</c:v>
                </c:pt>
                <c:pt idx="1566" formatCode="General">
                  <c:v>0.72145000000000004</c:v>
                </c:pt>
                <c:pt idx="1567" formatCode="General">
                  <c:v>0.72192000000000001</c:v>
                </c:pt>
                <c:pt idx="1568" formatCode="General">
                  <c:v>0.72238000000000002</c:v>
                </c:pt>
                <c:pt idx="1569" formatCode="General">
                  <c:v>0.72284000000000004</c:v>
                </c:pt>
                <c:pt idx="1570" formatCode="General">
                  <c:v>0.72330000000000005</c:v>
                </c:pt>
                <c:pt idx="1571" formatCode="General">
                  <c:v>0.72375999999999996</c:v>
                </c:pt>
                <c:pt idx="1572" formatCode="General">
                  <c:v>0.72421999999999997</c:v>
                </c:pt>
                <c:pt idx="1573" formatCode="General">
                  <c:v>0.72467999999999999</c:v>
                </c:pt>
                <c:pt idx="1574" formatCode="General">
                  <c:v>0.72514000000000001</c:v>
                </c:pt>
                <c:pt idx="1575" formatCode="General">
                  <c:v>0.72560000000000002</c:v>
                </c:pt>
                <c:pt idx="1576" formatCode="General">
                  <c:v>0.72606000000000004</c:v>
                </c:pt>
                <c:pt idx="1577" formatCode="General">
                  <c:v>0.72652000000000005</c:v>
                </c:pt>
                <c:pt idx="1578" formatCode="General">
                  <c:v>0.72697999999999996</c:v>
                </c:pt>
                <c:pt idx="1579" formatCode="General">
                  <c:v>0.72743999999999998</c:v>
                </c:pt>
                <c:pt idx="1580" formatCode="General">
                  <c:v>0.72789999999999999</c:v>
                </c:pt>
                <c:pt idx="1581" formatCode="General">
                  <c:v>0.72836000000000001</c:v>
                </c:pt>
                <c:pt idx="1582" formatCode="General">
                  <c:v>0.72882000000000002</c:v>
                </c:pt>
                <c:pt idx="1583" formatCode="General">
                  <c:v>0.72928000000000004</c:v>
                </c:pt>
                <c:pt idx="1584" formatCode="General">
                  <c:v>0.72974000000000006</c:v>
                </c:pt>
                <c:pt idx="1585" formatCode="General">
                  <c:v>0.73019999999999996</c:v>
                </c:pt>
                <c:pt idx="1586" formatCode="General">
                  <c:v>0.73065999999999998</c:v>
                </c:pt>
                <c:pt idx="1587" formatCode="General">
                  <c:v>0.73111999999999999</c:v>
                </c:pt>
                <c:pt idx="1588" formatCode="General">
                  <c:v>0.73158000000000001</c:v>
                </c:pt>
                <c:pt idx="1589" formatCode="General">
                  <c:v>0.73204000000000002</c:v>
                </c:pt>
                <c:pt idx="1590" formatCode="General">
                  <c:v>0.73250000000000004</c:v>
                </c:pt>
                <c:pt idx="1591" formatCode="General">
                  <c:v>0.73297000000000001</c:v>
                </c:pt>
                <c:pt idx="1592" formatCode="General">
                  <c:v>0.73343000000000003</c:v>
                </c:pt>
                <c:pt idx="1593" formatCode="General">
                  <c:v>0.73389000000000004</c:v>
                </c:pt>
                <c:pt idx="1594" formatCode="General">
                  <c:v>0.73434999999999995</c:v>
                </c:pt>
                <c:pt idx="1595" formatCode="General">
                  <c:v>0.73480999999999996</c:v>
                </c:pt>
                <c:pt idx="1596" formatCode="General">
                  <c:v>0.73526999999999998</c:v>
                </c:pt>
                <c:pt idx="1597" formatCode="General">
                  <c:v>0.73573</c:v>
                </c:pt>
                <c:pt idx="1598" formatCode="General">
                  <c:v>0.73619000000000001</c:v>
                </c:pt>
                <c:pt idx="1599" formatCode="General">
                  <c:v>0.73665000000000003</c:v>
                </c:pt>
                <c:pt idx="1600" formatCode="General">
                  <c:v>0.73711000000000004</c:v>
                </c:pt>
                <c:pt idx="1601" formatCode="General">
                  <c:v>0.73756999999999995</c:v>
                </c:pt>
                <c:pt idx="1602" formatCode="General">
                  <c:v>0.73802999999999996</c:v>
                </c:pt>
                <c:pt idx="1603" formatCode="General">
                  <c:v>0.73848999999999998</c:v>
                </c:pt>
                <c:pt idx="1604" formatCode="General">
                  <c:v>0.73895</c:v>
                </c:pt>
                <c:pt idx="1605" formatCode="General">
                  <c:v>0.73941000000000001</c:v>
                </c:pt>
                <c:pt idx="1606" formatCode="General">
                  <c:v>0.73987000000000003</c:v>
                </c:pt>
                <c:pt idx="1607" formatCode="General">
                  <c:v>0.74033000000000004</c:v>
                </c:pt>
                <c:pt idx="1608" formatCode="General">
                  <c:v>0.74078999999999995</c:v>
                </c:pt>
                <c:pt idx="1609" formatCode="General">
                  <c:v>0.74124999999999996</c:v>
                </c:pt>
                <c:pt idx="1610" formatCode="General">
                  <c:v>0.74170999999999998</c:v>
                </c:pt>
                <c:pt idx="1611" formatCode="General">
                  <c:v>0.74217</c:v>
                </c:pt>
                <c:pt idx="1612" formatCode="General">
                  <c:v>0.74263000000000001</c:v>
                </c:pt>
                <c:pt idx="1613" formatCode="General">
                  <c:v>0.74309000000000003</c:v>
                </c:pt>
                <c:pt idx="1614" formatCode="General">
                  <c:v>0.74355000000000004</c:v>
                </c:pt>
                <c:pt idx="1615" formatCode="General">
                  <c:v>0.74400999999999995</c:v>
                </c:pt>
                <c:pt idx="1616" formatCode="General">
                  <c:v>0.74448000000000003</c:v>
                </c:pt>
                <c:pt idx="1617" formatCode="General">
                  <c:v>0.74494000000000005</c:v>
                </c:pt>
                <c:pt idx="1618" formatCode="General">
                  <c:v>0.74539999999999995</c:v>
                </c:pt>
                <c:pt idx="1619" formatCode="General">
                  <c:v>0.74585999999999997</c:v>
                </c:pt>
                <c:pt idx="1620" formatCode="General">
                  <c:v>0.74631999999999998</c:v>
                </c:pt>
                <c:pt idx="1621" formatCode="General">
                  <c:v>0.74678</c:v>
                </c:pt>
                <c:pt idx="1622" formatCode="General">
                  <c:v>0.74724000000000002</c:v>
                </c:pt>
                <c:pt idx="1623" formatCode="General">
                  <c:v>0.74770000000000003</c:v>
                </c:pt>
                <c:pt idx="1624" formatCode="General">
                  <c:v>0.74816000000000005</c:v>
                </c:pt>
                <c:pt idx="1625" formatCode="General">
                  <c:v>0.74861999999999995</c:v>
                </c:pt>
                <c:pt idx="1626" formatCode="General">
                  <c:v>0.74907999999999997</c:v>
                </c:pt>
                <c:pt idx="1627" formatCode="General">
                  <c:v>0.74953999999999998</c:v>
                </c:pt>
                <c:pt idx="1628" formatCode="General">
                  <c:v>0.75</c:v>
                </c:pt>
                <c:pt idx="1629" formatCode="General">
                  <c:v>0.75046000000000002</c:v>
                </c:pt>
                <c:pt idx="1630" formatCode="General">
                  <c:v>0.75092000000000003</c:v>
                </c:pt>
                <c:pt idx="1631" formatCode="General">
                  <c:v>0.75138000000000005</c:v>
                </c:pt>
                <c:pt idx="1632" formatCode="General">
                  <c:v>0.75183999999999995</c:v>
                </c:pt>
                <c:pt idx="1633" formatCode="General">
                  <c:v>0.75229999999999997</c:v>
                </c:pt>
                <c:pt idx="1634" formatCode="General">
                  <c:v>0.75275999999999998</c:v>
                </c:pt>
                <c:pt idx="1635" formatCode="General">
                  <c:v>0.75322</c:v>
                </c:pt>
                <c:pt idx="1636" formatCode="General">
                  <c:v>0.75368000000000002</c:v>
                </c:pt>
                <c:pt idx="1637" formatCode="General">
                  <c:v>0.75414000000000003</c:v>
                </c:pt>
                <c:pt idx="1638" formatCode="General">
                  <c:v>0.75460000000000005</c:v>
                </c:pt>
                <c:pt idx="1639" formatCode="General">
                  <c:v>0.75505999999999995</c:v>
                </c:pt>
                <c:pt idx="1640" formatCode="General">
                  <c:v>0.75551999999999997</c:v>
                </c:pt>
                <c:pt idx="1641" formatCode="General">
                  <c:v>0.75599000000000005</c:v>
                </c:pt>
                <c:pt idx="1642" formatCode="General">
                  <c:v>0.75644999999999996</c:v>
                </c:pt>
                <c:pt idx="1643" formatCode="General">
                  <c:v>0.75690999999999997</c:v>
                </c:pt>
                <c:pt idx="1644" formatCode="General">
                  <c:v>0.75736999999999999</c:v>
                </c:pt>
                <c:pt idx="1645" formatCode="General">
                  <c:v>0.75783</c:v>
                </c:pt>
                <c:pt idx="1646" formatCode="General">
                  <c:v>0.75829000000000002</c:v>
                </c:pt>
                <c:pt idx="1647" formatCode="General">
                  <c:v>0.75875000000000004</c:v>
                </c:pt>
                <c:pt idx="1648" formatCode="General">
                  <c:v>0.75921000000000005</c:v>
                </c:pt>
                <c:pt idx="1649" formatCode="General">
                  <c:v>0.75966999999999996</c:v>
                </c:pt>
                <c:pt idx="1650" formatCode="General">
                  <c:v>0.76012999999999997</c:v>
                </c:pt>
                <c:pt idx="1651" formatCode="General">
                  <c:v>0.76058999999999999</c:v>
                </c:pt>
                <c:pt idx="1652" formatCode="General">
                  <c:v>0.76105</c:v>
                </c:pt>
                <c:pt idx="1653" formatCode="General">
                  <c:v>0.76151000000000002</c:v>
                </c:pt>
                <c:pt idx="1654" formatCode="General">
                  <c:v>0.76197000000000004</c:v>
                </c:pt>
                <c:pt idx="1655" formatCode="General">
                  <c:v>0.76243000000000005</c:v>
                </c:pt>
                <c:pt idx="1656" formatCode="General">
                  <c:v>0.76288999999999996</c:v>
                </c:pt>
                <c:pt idx="1657" formatCode="General">
                  <c:v>0.76334999999999997</c:v>
                </c:pt>
                <c:pt idx="1658" formatCode="General">
                  <c:v>0.76380999999999999</c:v>
                </c:pt>
                <c:pt idx="1659" formatCode="General">
                  <c:v>0.76427</c:v>
                </c:pt>
                <c:pt idx="1660" formatCode="General">
                  <c:v>0.76473000000000002</c:v>
                </c:pt>
                <c:pt idx="1661" formatCode="General">
                  <c:v>0.76519000000000004</c:v>
                </c:pt>
                <c:pt idx="1662" formatCode="General">
                  <c:v>0.76565000000000005</c:v>
                </c:pt>
                <c:pt idx="1663" formatCode="General">
                  <c:v>0.76610999999999996</c:v>
                </c:pt>
                <c:pt idx="1664" formatCode="General">
                  <c:v>0.76656999999999997</c:v>
                </c:pt>
                <c:pt idx="1665" formatCode="General">
                  <c:v>0.76702999999999999</c:v>
                </c:pt>
                <c:pt idx="1666" formatCode="General">
                  <c:v>0.76749999999999996</c:v>
                </c:pt>
                <c:pt idx="1667" formatCode="General">
                  <c:v>0.76795999999999998</c:v>
                </c:pt>
                <c:pt idx="1668" formatCode="General">
                  <c:v>0.76841999999999999</c:v>
                </c:pt>
                <c:pt idx="1669" formatCode="General">
                  <c:v>0.76888000000000001</c:v>
                </c:pt>
                <c:pt idx="1670" formatCode="General">
                  <c:v>0.76934000000000002</c:v>
                </c:pt>
                <c:pt idx="1671" formatCode="General">
                  <c:v>0.76980000000000004</c:v>
                </c:pt>
                <c:pt idx="1672" formatCode="General">
                  <c:v>0.77025999999999994</c:v>
                </c:pt>
                <c:pt idx="1673" formatCode="General">
                  <c:v>0.77071999999999996</c:v>
                </c:pt>
                <c:pt idx="1674" formatCode="General">
                  <c:v>0.77117999999999998</c:v>
                </c:pt>
                <c:pt idx="1675" formatCode="General">
                  <c:v>0.77163999999999999</c:v>
                </c:pt>
                <c:pt idx="1676" formatCode="General">
                  <c:v>0.77210000000000001</c:v>
                </c:pt>
                <c:pt idx="1677" formatCode="General">
                  <c:v>0.77256000000000002</c:v>
                </c:pt>
                <c:pt idx="1678" formatCode="General">
                  <c:v>0.77302000000000004</c:v>
                </c:pt>
                <c:pt idx="1679" formatCode="General">
                  <c:v>0.77347999999999995</c:v>
                </c:pt>
                <c:pt idx="1680" formatCode="General">
                  <c:v>0.77393999999999996</c:v>
                </c:pt>
                <c:pt idx="1681" formatCode="General">
                  <c:v>0.77439999999999998</c:v>
                </c:pt>
                <c:pt idx="1682" formatCode="General">
                  <c:v>0.77485999999999999</c:v>
                </c:pt>
                <c:pt idx="1683" formatCode="General">
                  <c:v>0.77532000000000001</c:v>
                </c:pt>
                <c:pt idx="1684" formatCode="General">
                  <c:v>0.77578000000000003</c:v>
                </c:pt>
                <c:pt idx="1685" formatCode="General">
                  <c:v>0.77624000000000004</c:v>
                </c:pt>
                <c:pt idx="1686" formatCode="General">
                  <c:v>0.77669999999999995</c:v>
                </c:pt>
                <c:pt idx="1687" formatCode="General">
                  <c:v>0.77715999999999996</c:v>
                </c:pt>
                <c:pt idx="1688" formatCode="General">
                  <c:v>0.77761999999999998</c:v>
                </c:pt>
                <c:pt idx="1689" formatCode="General">
                  <c:v>0.77807999999999999</c:v>
                </c:pt>
                <c:pt idx="1690" formatCode="General">
                  <c:v>0.77854999999999996</c:v>
                </c:pt>
                <c:pt idx="1691" formatCode="General">
                  <c:v>0.77900999999999998</c:v>
                </c:pt>
                <c:pt idx="1692" formatCode="General">
                  <c:v>0.77947</c:v>
                </c:pt>
                <c:pt idx="1693" formatCode="General">
                  <c:v>0.77993000000000001</c:v>
                </c:pt>
                <c:pt idx="1694" formatCode="General">
                  <c:v>0.78039000000000003</c:v>
                </c:pt>
                <c:pt idx="1695" formatCode="General">
                  <c:v>0.78085000000000004</c:v>
                </c:pt>
                <c:pt idx="1696" formatCode="General">
                  <c:v>0.78130999999999995</c:v>
                </c:pt>
                <c:pt idx="1697" formatCode="General">
                  <c:v>0.78176999999999996</c:v>
                </c:pt>
                <c:pt idx="1698" formatCode="General">
                  <c:v>0.78222999999999998</c:v>
                </c:pt>
                <c:pt idx="1699" formatCode="General">
                  <c:v>0.78269</c:v>
                </c:pt>
                <c:pt idx="1700" formatCode="General">
                  <c:v>0.78315000000000001</c:v>
                </c:pt>
                <c:pt idx="1701" formatCode="General">
                  <c:v>0.78361000000000003</c:v>
                </c:pt>
                <c:pt idx="1702" formatCode="General">
                  <c:v>0.78407000000000004</c:v>
                </c:pt>
                <c:pt idx="1703" formatCode="General">
                  <c:v>0.78452999999999995</c:v>
                </c:pt>
                <c:pt idx="1704" formatCode="General">
                  <c:v>0.78498999999999997</c:v>
                </c:pt>
                <c:pt idx="1705" formatCode="General">
                  <c:v>0.78544999999999998</c:v>
                </c:pt>
                <c:pt idx="1706" formatCode="General">
                  <c:v>0.78591</c:v>
                </c:pt>
                <c:pt idx="1707" formatCode="General">
                  <c:v>0.78637000000000001</c:v>
                </c:pt>
                <c:pt idx="1708" formatCode="General">
                  <c:v>0.78683000000000003</c:v>
                </c:pt>
                <c:pt idx="1709" formatCode="General">
                  <c:v>0.78729000000000005</c:v>
                </c:pt>
                <c:pt idx="1710" formatCode="General">
                  <c:v>0.78774999999999995</c:v>
                </c:pt>
                <c:pt idx="1711" formatCode="General">
                  <c:v>0.78820999999999997</c:v>
                </c:pt>
                <c:pt idx="1712" formatCode="General">
                  <c:v>0.78866999999999998</c:v>
                </c:pt>
                <c:pt idx="1713" formatCode="General">
                  <c:v>0.78913</c:v>
                </c:pt>
                <c:pt idx="1714" formatCode="General">
                  <c:v>0.78959000000000001</c:v>
                </c:pt>
                <c:pt idx="1715" formatCode="General">
                  <c:v>0.79005999999999998</c:v>
                </c:pt>
                <c:pt idx="1716" formatCode="General">
                  <c:v>0.79052</c:v>
                </c:pt>
                <c:pt idx="1717" formatCode="General">
                  <c:v>0.79098000000000002</c:v>
                </c:pt>
                <c:pt idx="1718" formatCode="General">
                  <c:v>0.79144000000000003</c:v>
                </c:pt>
                <c:pt idx="1719" formatCode="General">
                  <c:v>0.79190000000000005</c:v>
                </c:pt>
                <c:pt idx="1720" formatCode="General">
                  <c:v>0.79235999999999995</c:v>
                </c:pt>
                <c:pt idx="1721" formatCode="General">
                  <c:v>0.79281999999999997</c:v>
                </c:pt>
                <c:pt idx="1722" formatCode="General">
                  <c:v>0.79327999999999999</c:v>
                </c:pt>
                <c:pt idx="1723" formatCode="General">
                  <c:v>0.79374</c:v>
                </c:pt>
                <c:pt idx="1724" formatCode="General">
                  <c:v>0.79420000000000002</c:v>
                </c:pt>
                <c:pt idx="1725" formatCode="General">
                  <c:v>0.79466000000000003</c:v>
                </c:pt>
                <c:pt idx="1726" formatCode="General">
                  <c:v>0.79512000000000005</c:v>
                </c:pt>
                <c:pt idx="1727" formatCode="General">
                  <c:v>0.79557999999999995</c:v>
                </c:pt>
                <c:pt idx="1728" formatCode="General">
                  <c:v>0.79603999999999997</c:v>
                </c:pt>
                <c:pt idx="1729" formatCode="General">
                  <c:v>0.79649999999999999</c:v>
                </c:pt>
                <c:pt idx="1730" formatCode="General">
                  <c:v>0.79696</c:v>
                </c:pt>
                <c:pt idx="1731" formatCode="General">
                  <c:v>0.79742000000000002</c:v>
                </c:pt>
                <c:pt idx="1732" formatCode="General">
                  <c:v>0.79788000000000003</c:v>
                </c:pt>
                <c:pt idx="1733" formatCode="General">
                  <c:v>0.79834000000000005</c:v>
                </c:pt>
                <c:pt idx="1734" formatCode="General">
                  <c:v>0.79879999999999995</c:v>
                </c:pt>
                <c:pt idx="1735" formatCode="General">
                  <c:v>0.79925999999999997</c:v>
                </c:pt>
                <c:pt idx="1736" formatCode="General">
                  <c:v>0.79971999999999999</c:v>
                </c:pt>
                <c:pt idx="1737" formatCode="General">
                  <c:v>0.80018</c:v>
                </c:pt>
                <c:pt idx="1738" formatCode="General">
                  <c:v>0.80064000000000002</c:v>
                </c:pt>
                <c:pt idx="1739" formatCode="General">
                  <c:v>0.80110000000000003</c:v>
                </c:pt>
                <c:pt idx="1740" formatCode="General">
                  <c:v>0.80157</c:v>
                </c:pt>
                <c:pt idx="1741" formatCode="General">
                  <c:v>0.80203000000000002</c:v>
                </c:pt>
                <c:pt idx="1742" formatCode="General">
                  <c:v>0.80249000000000004</c:v>
                </c:pt>
                <c:pt idx="1743" formatCode="General">
                  <c:v>0.80295000000000005</c:v>
                </c:pt>
                <c:pt idx="1744" formatCode="General">
                  <c:v>0.80340999999999996</c:v>
                </c:pt>
                <c:pt idx="1745" formatCode="General">
                  <c:v>0.80386999999999997</c:v>
                </c:pt>
                <c:pt idx="1746" formatCode="General">
                  <c:v>0.80432999999999999</c:v>
                </c:pt>
                <c:pt idx="1747" formatCode="General">
                  <c:v>0.80479000000000001</c:v>
                </c:pt>
                <c:pt idx="1748" formatCode="General">
                  <c:v>0.80525000000000002</c:v>
                </c:pt>
                <c:pt idx="1749" formatCode="General">
                  <c:v>0.80571000000000004</c:v>
                </c:pt>
                <c:pt idx="1750" formatCode="General">
                  <c:v>0.80617000000000005</c:v>
                </c:pt>
                <c:pt idx="1751" formatCode="General">
                  <c:v>0.80662999999999996</c:v>
                </c:pt>
                <c:pt idx="1752" formatCode="General">
                  <c:v>0.80708999999999997</c:v>
                </c:pt>
                <c:pt idx="1753" formatCode="General">
                  <c:v>0.80754999999999999</c:v>
                </c:pt>
                <c:pt idx="1754" formatCode="General">
                  <c:v>0.80801000000000001</c:v>
                </c:pt>
                <c:pt idx="1755" formatCode="General">
                  <c:v>0.80847000000000002</c:v>
                </c:pt>
                <c:pt idx="1756" formatCode="General">
                  <c:v>0.80893000000000004</c:v>
                </c:pt>
                <c:pt idx="1757" formatCode="General">
                  <c:v>0.80939000000000005</c:v>
                </c:pt>
                <c:pt idx="1758" formatCode="General">
                  <c:v>0.80984999999999996</c:v>
                </c:pt>
                <c:pt idx="1759" formatCode="General">
                  <c:v>0.81030999999999997</c:v>
                </c:pt>
                <c:pt idx="1760" formatCode="General">
                  <c:v>0.81076999999999999</c:v>
                </c:pt>
                <c:pt idx="1761" formatCode="General">
                  <c:v>0.81123000000000001</c:v>
                </c:pt>
                <c:pt idx="1762" formatCode="General">
                  <c:v>0.81169000000000002</c:v>
                </c:pt>
                <c:pt idx="1763" formatCode="General">
                  <c:v>0.81215000000000004</c:v>
                </c:pt>
                <c:pt idx="1764" formatCode="General">
                  <c:v>0.81262000000000001</c:v>
                </c:pt>
                <c:pt idx="1765" formatCode="General">
                  <c:v>0.81308000000000002</c:v>
                </c:pt>
                <c:pt idx="1766" formatCode="General">
                  <c:v>0.81354000000000004</c:v>
                </c:pt>
                <c:pt idx="1767" formatCode="General">
                  <c:v>0.81399999999999995</c:v>
                </c:pt>
                <c:pt idx="1768" formatCode="General">
                  <c:v>0.81445999999999996</c:v>
                </c:pt>
                <c:pt idx="1769" formatCode="General">
                  <c:v>0.81491999999999998</c:v>
                </c:pt>
                <c:pt idx="1770" formatCode="General">
                  <c:v>0.81537999999999999</c:v>
                </c:pt>
                <c:pt idx="1771" formatCode="General">
                  <c:v>0.81584000000000001</c:v>
                </c:pt>
                <c:pt idx="1772" formatCode="General">
                  <c:v>0.81630000000000003</c:v>
                </c:pt>
                <c:pt idx="1773" formatCode="General">
                  <c:v>0.81676000000000004</c:v>
                </c:pt>
                <c:pt idx="1774" formatCode="General">
                  <c:v>0.81721999999999995</c:v>
                </c:pt>
                <c:pt idx="1775" formatCode="General">
                  <c:v>0.81767999999999996</c:v>
                </c:pt>
                <c:pt idx="1776" formatCode="General">
                  <c:v>0.81813999999999998</c:v>
                </c:pt>
                <c:pt idx="1777" formatCode="General">
                  <c:v>0.81859999999999999</c:v>
                </c:pt>
                <c:pt idx="1778" formatCode="General">
                  <c:v>0.81906000000000001</c:v>
                </c:pt>
                <c:pt idx="1779" formatCode="General">
                  <c:v>0.81952000000000003</c:v>
                </c:pt>
                <c:pt idx="1780" formatCode="General">
                  <c:v>0.81998000000000004</c:v>
                </c:pt>
                <c:pt idx="1781" formatCode="General">
                  <c:v>0.82043999999999995</c:v>
                </c:pt>
                <c:pt idx="1782" formatCode="General">
                  <c:v>0.82089999999999996</c:v>
                </c:pt>
                <c:pt idx="1783" formatCode="General">
                  <c:v>0.82135999999999998</c:v>
                </c:pt>
                <c:pt idx="1784" formatCode="General">
                  <c:v>0.82181999999999999</c:v>
                </c:pt>
                <c:pt idx="1785" formatCode="General">
                  <c:v>0.82228000000000001</c:v>
                </c:pt>
                <c:pt idx="1786" formatCode="General">
                  <c:v>0.82274000000000003</c:v>
                </c:pt>
                <c:pt idx="1787" formatCode="General">
                  <c:v>0.82320000000000004</c:v>
                </c:pt>
                <c:pt idx="1788" formatCode="General">
                  <c:v>0.82365999999999995</c:v>
                </c:pt>
                <c:pt idx="1789" formatCode="General">
                  <c:v>0.82413000000000003</c:v>
                </c:pt>
                <c:pt idx="1790" formatCode="General">
                  <c:v>0.82459000000000005</c:v>
                </c:pt>
                <c:pt idx="1791" formatCode="General">
                  <c:v>0.82504999999999995</c:v>
                </c:pt>
                <c:pt idx="1792" formatCode="General">
                  <c:v>0.82550999999999997</c:v>
                </c:pt>
                <c:pt idx="1793" formatCode="General">
                  <c:v>0.82596999999999998</c:v>
                </c:pt>
                <c:pt idx="1794" formatCode="General">
                  <c:v>0.82643</c:v>
                </c:pt>
                <c:pt idx="1795" formatCode="General">
                  <c:v>0.82689000000000001</c:v>
                </c:pt>
                <c:pt idx="1796" formatCode="General">
                  <c:v>0.82735000000000003</c:v>
                </c:pt>
                <c:pt idx="1797" formatCode="General">
                  <c:v>0.82781000000000005</c:v>
                </c:pt>
                <c:pt idx="1798" formatCode="General">
                  <c:v>0.82826999999999995</c:v>
                </c:pt>
                <c:pt idx="1799" formatCode="General">
                  <c:v>0.82872999999999997</c:v>
                </c:pt>
                <c:pt idx="1800" formatCode="General">
                  <c:v>0.82918999999999998</c:v>
                </c:pt>
                <c:pt idx="1801" formatCode="General">
                  <c:v>0.82965</c:v>
                </c:pt>
                <c:pt idx="1802" formatCode="General">
                  <c:v>0.83011000000000001</c:v>
                </c:pt>
                <c:pt idx="1803" formatCode="General">
                  <c:v>0.83057000000000003</c:v>
                </c:pt>
                <c:pt idx="1804" formatCode="General">
                  <c:v>0.83103000000000005</c:v>
                </c:pt>
                <c:pt idx="1805" formatCode="General">
                  <c:v>0.83148999999999995</c:v>
                </c:pt>
                <c:pt idx="1806" formatCode="General">
                  <c:v>0.83194999999999997</c:v>
                </c:pt>
                <c:pt idx="1807" formatCode="General">
                  <c:v>0.83240999999999998</c:v>
                </c:pt>
                <c:pt idx="1808" formatCode="General">
                  <c:v>0.83287</c:v>
                </c:pt>
                <c:pt idx="1809" formatCode="General">
                  <c:v>0.83333000000000002</c:v>
                </c:pt>
                <c:pt idx="1810" formatCode="General">
                  <c:v>0.83379000000000003</c:v>
                </c:pt>
                <c:pt idx="1811" formatCode="General">
                  <c:v>0.83425000000000005</c:v>
                </c:pt>
                <c:pt idx="1812" formatCode="General">
                  <c:v>0.83470999999999995</c:v>
                </c:pt>
                <c:pt idx="1813" formatCode="General">
                  <c:v>0.83516999999999997</c:v>
                </c:pt>
                <c:pt idx="1814" formatCode="General">
                  <c:v>0.83564000000000005</c:v>
                </c:pt>
                <c:pt idx="1815" formatCode="General">
                  <c:v>0.83609999999999995</c:v>
                </c:pt>
                <c:pt idx="1816" formatCode="General">
                  <c:v>0.83655999999999997</c:v>
                </c:pt>
                <c:pt idx="1817" formatCode="General">
                  <c:v>0.83701999999999999</c:v>
                </c:pt>
                <c:pt idx="1818" formatCode="General">
                  <c:v>0.83748</c:v>
                </c:pt>
                <c:pt idx="1819" formatCode="General">
                  <c:v>0.83794000000000002</c:v>
                </c:pt>
                <c:pt idx="1820" formatCode="General">
                  <c:v>0.83840000000000003</c:v>
                </c:pt>
                <c:pt idx="1821" formatCode="General">
                  <c:v>0.83886000000000005</c:v>
                </c:pt>
                <c:pt idx="1822" formatCode="General">
                  <c:v>0.83931999999999995</c:v>
                </c:pt>
                <c:pt idx="1823" formatCode="General">
                  <c:v>0.83977999999999997</c:v>
                </c:pt>
                <c:pt idx="1824" formatCode="General">
                  <c:v>0.84023999999999999</c:v>
                </c:pt>
                <c:pt idx="1825" formatCode="General">
                  <c:v>0.8407</c:v>
                </c:pt>
                <c:pt idx="1826" formatCode="General">
                  <c:v>0.84116000000000002</c:v>
                </c:pt>
                <c:pt idx="1827" formatCode="General">
                  <c:v>0.84162000000000003</c:v>
                </c:pt>
                <c:pt idx="1828" formatCode="General">
                  <c:v>0.84208000000000005</c:v>
                </c:pt>
                <c:pt idx="1829" formatCode="General">
                  <c:v>0.84253999999999996</c:v>
                </c:pt>
                <c:pt idx="1830" formatCode="General">
                  <c:v>0.84299999999999997</c:v>
                </c:pt>
                <c:pt idx="1831" formatCode="General">
                  <c:v>0.84345999999999999</c:v>
                </c:pt>
                <c:pt idx="1832" formatCode="General">
                  <c:v>0.84392</c:v>
                </c:pt>
                <c:pt idx="1833" formatCode="General">
                  <c:v>0.84438000000000002</c:v>
                </c:pt>
                <c:pt idx="1834" formatCode="General">
                  <c:v>0.84484000000000004</c:v>
                </c:pt>
                <c:pt idx="1835" formatCode="General">
                  <c:v>0.84530000000000005</c:v>
                </c:pt>
                <c:pt idx="1836" formatCode="General">
                  <c:v>0.84575999999999996</c:v>
                </c:pt>
                <c:pt idx="1837" formatCode="General">
                  <c:v>0.84621999999999997</c:v>
                </c:pt>
                <c:pt idx="1838" formatCode="General">
                  <c:v>0.84669000000000005</c:v>
                </c:pt>
                <c:pt idx="1839" formatCode="General">
                  <c:v>0.84714999999999996</c:v>
                </c:pt>
                <c:pt idx="1840" formatCode="General">
                  <c:v>0.84760999999999997</c:v>
                </c:pt>
                <c:pt idx="1841" formatCode="General">
                  <c:v>0.84806999999999999</c:v>
                </c:pt>
                <c:pt idx="1842" formatCode="General">
                  <c:v>0.84853000000000001</c:v>
                </c:pt>
                <c:pt idx="1843" formatCode="General">
                  <c:v>0.84899000000000002</c:v>
                </c:pt>
                <c:pt idx="1844" formatCode="General">
                  <c:v>0.84945000000000004</c:v>
                </c:pt>
                <c:pt idx="1845" formatCode="General">
                  <c:v>0.84991000000000005</c:v>
                </c:pt>
                <c:pt idx="1846" formatCode="General">
                  <c:v>0.85036999999999996</c:v>
                </c:pt>
                <c:pt idx="1847" formatCode="General">
                  <c:v>0.85082999999999998</c:v>
                </c:pt>
                <c:pt idx="1848" formatCode="General">
                  <c:v>0.85128999999999999</c:v>
                </c:pt>
                <c:pt idx="1849" formatCode="General">
                  <c:v>0.85175000000000001</c:v>
                </c:pt>
                <c:pt idx="1850" formatCode="General">
                  <c:v>0.85221000000000002</c:v>
                </c:pt>
                <c:pt idx="1851" formatCode="General">
                  <c:v>0.85267000000000004</c:v>
                </c:pt>
                <c:pt idx="1852" formatCode="General">
                  <c:v>0.85313000000000005</c:v>
                </c:pt>
                <c:pt idx="1853" formatCode="General">
                  <c:v>0.85358999999999996</c:v>
                </c:pt>
                <c:pt idx="1854" formatCode="General">
                  <c:v>0.85404999999999998</c:v>
                </c:pt>
                <c:pt idx="1855" formatCode="General">
                  <c:v>0.85450999999999999</c:v>
                </c:pt>
                <c:pt idx="1856" formatCode="General">
                  <c:v>0.85497000000000001</c:v>
                </c:pt>
                <c:pt idx="1857" formatCode="General">
                  <c:v>0.85543000000000002</c:v>
                </c:pt>
                <c:pt idx="1858" formatCode="General">
                  <c:v>0.85589000000000004</c:v>
                </c:pt>
                <c:pt idx="1859" formatCode="General">
                  <c:v>0.85634999999999994</c:v>
                </c:pt>
                <c:pt idx="1860" formatCode="General">
                  <c:v>0.85680999999999996</c:v>
                </c:pt>
                <c:pt idx="1861" formatCode="General">
                  <c:v>0.85726999999999998</c:v>
                </c:pt>
                <c:pt idx="1862" formatCode="General">
                  <c:v>0.85772999999999999</c:v>
                </c:pt>
                <c:pt idx="1863" formatCode="General">
                  <c:v>0.85819999999999996</c:v>
                </c:pt>
                <c:pt idx="1864" formatCode="General">
                  <c:v>0.85865999999999998</c:v>
                </c:pt>
                <c:pt idx="1865" formatCode="General">
                  <c:v>0.85911999999999999</c:v>
                </c:pt>
                <c:pt idx="1866" formatCode="General">
                  <c:v>0.85958000000000001</c:v>
                </c:pt>
                <c:pt idx="1867" formatCode="General">
                  <c:v>0.86004000000000003</c:v>
                </c:pt>
                <c:pt idx="1868" formatCode="General">
                  <c:v>0.86050000000000004</c:v>
                </c:pt>
                <c:pt idx="1869" formatCode="General">
                  <c:v>0.86095999999999995</c:v>
                </c:pt>
                <c:pt idx="1870" formatCode="General">
                  <c:v>0.86141999999999996</c:v>
                </c:pt>
                <c:pt idx="1871" formatCode="General">
                  <c:v>0.86187999999999998</c:v>
                </c:pt>
                <c:pt idx="1872" formatCode="General">
                  <c:v>0.86234</c:v>
                </c:pt>
                <c:pt idx="1873" formatCode="General">
                  <c:v>0.86280000000000001</c:v>
                </c:pt>
                <c:pt idx="1874" formatCode="General">
                  <c:v>0.86326000000000003</c:v>
                </c:pt>
                <c:pt idx="1875" formatCode="General">
                  <c:v>0.86372000000000004</c:v>
                </c:pt>
                <c:pt idx="1876" formatCode="General">
                  <c:v>0.86417999999999995</c:v>
                </c:pt>
                <c:pt idx="1877" formatCode="General">
                  <c:v>0.86463999999999996</c:v>
                </c:pt>
                <c:pt idx="1878" formatCode="General">
                  <c:v>0.86509999999999998</c:v>
                </c:pt>
                <c:pt idx="1879" formatCode="General">
                  <c:v>0.86556</c:v>
                </c:pt>
                <c:pt idx="1880" formatCode="General">
                  <c:v>0.86602000000000001</c:v>
                </c:pt>
                <c:pt idx="1881" formatCode="General">
                  <c:v>0.86648000000000003</c:v>
                </c:pt>
                <c:pt idx="1882" formatCode="General">
                  <c:v>0.86694000000000004</c:v>
                </c:pt>
                <c:pt idx="1883" formatCode="General">
                  <c:v>0.86739999999999995</c:v>
                </c:pt>
                <c:pt idx="1884" formatCode="General">
                  <c:v>0.86785999999999996</c:v>
                </c:pt>
                <c:pt idx="1885" formatCode="General">
                  <c:v>0.86831999999999998</c:v>
                </c:pt>
                <c:pt idx="1886" formatCode="General">
                  <c:v>0.86878</c:v>
                </c:pt>
                <c:pt idx="1887" formatCode="General">
                  <c:v>0.86924000000000001</c:v>
                </c:pt>
                <c:pt idx="1888" formatCode="General">
                  <c:v>0.86970999999999998</c:v>
                </c:pt>
                <c:pt idx="1889" formatCode="General">
                  <c:v>0.87017</c:v>
                </c:pt>
                <c:pt idx="1890" formatCode="General">
                  <c:v>0.87063000000000001</c:v>
                </c:pt>
                <c:pt idx="1891" formatCode="General">
                  <c:v>0.87109000000000003</c:v>
                </c:pt>
                <c:pt idx="1892" formatCode="General">
                  <c:v>0.87155000000000005</c:v>
                </c:pt>
                <c:pt idx="1893" formatCode="General">
                  <c:v>0.87200999999999995</c:v>
                </c:pt>
                <c:pt idx="1894" formatCode="General">
                  <c:v>0.87246999999999997</c:v>
                </c:pt>
                <c:pt idx="1895" formatCode="General">
                  <c:v>0.87292999999999998</c:v>
                </c:pt>
                <c:pt idx="1896" formatCode="General">
                  <c:v>0.87339</c:v>
                </c:pt>
                <c:pt idx="1897" formatCode="General">
                  <c:v>0.87385000000000002</c:v>
                </c:pt>
                <c:pt idx="1898" formatCode="General">
                  <c:v>0.87431000000000003</c:v>
                </c:pt>
                <c:pt idx="1899" formatCode="General">
                  <c:v>0.87477000000000005</c:v>
                </c:pt>
                <c:pt idx="1900" formatCode="General">
                  <c:v>0.87522999999999995</c:v>
                </c:pt>
                <c:pt idx="1901" formatCode="General">
                  <c:v>0.87568999999999997</c:v>
                </c:pt>
                <c:pt idx="1902" formatCode="General">
                  <c:v>0.87614999999999998</c:v>
                </c:pt>
                <c:pt idx="1903" formatCode="General">
                  <c:v>0.87661</c:v>
                </c:pt>
                <c:pt idx="1904" formatCode="General">
                  <c:v>0.87707000000000002</c:v>
                </c:pt>
                <c:pt idx="1905" formatCode="General">
                  <c:v>0.87753000000000003</c:v>
                </c:pt>
                <c:pt idx="1906" formatCode="General">
                  <c:v>0.87799000000000005</c:v>
                </c:pt>
                <c:pt idx="1907" formatCode="General">
                  <c:v>0.87844999999999995</c:v>
                </c:pt>
                <c:pt idx="1908" formatCode="General">
                  <c:v>0.87890999999999997</c:v>
                </c:pt>
                <c:pt idx="1909" formatCode="General">
                  <c:v>0.87936999999999999</c:v>
                </c:pt>
                <c:pt idx="1910" formatCode="General">
                  <c:v>0.87983</c:v>
                </c:pt>
                <c:pt idx="1911" formatCode="General">
                  <c:v>0.88029000000000002</c:v>
                </c:pt>
                <c:pt idx="1912" formatCode="General">
                  <c:v>0.88075999999999999</c:v>
                </c:pt>
                <c:pt idx="1913" formatCode="General">
                  <c:v>0.88122</c:v>
                </c:pt>
                <c:pt idx="1914" formatCode="General">
                  <c:v>0.88168000000000002</c:v>
                </c:pt>
                <c:pt idx="1915" formatCode="General">
                  <c:v>0.88214000000000004</c:v>
                </c:pt>
                <c:pt idx="1916" formatCode="General">
                  <c:v>0.88260000000000005</c:v>
                </c:pt>
                <c:pt idx="1917" formatCode="General">
                  <c:v>0.88305999999999996</c:v>
                </c:pt>
                <c:pt idx="1918" formatCode="General">
                  <c:v>0.88351999999999997</c:v>
                </c:pt>
                <c:pt idx="1919" formatCode="General">
                  <c:v>0.88397999999999999</c:v>
                </c:pt>
                <c:pt idx="1920" formatCode="General">
                  <c:v>0.88444</c:v>
                </c:pt>
                <c:pt idx="1921" formatCode="General">
                  <c:v>0.88490000000000002</c:v>
                </c:pt>
                <c:pt idx="1922" formatCode="General">
                  <c:v>0.88536000000000004</c:v>
                </c:pt>
                <c:pt idx="1923" formatCode="General">
                  <c:v>0.88582000000000005</c:v>
                </c:pt>
                <c:pt idx="1924" formatCode="General">
                  <c:v>0.88627999999999996</c:v>
                </c:pt>
                <c:pt idx="1925" formatCode="General">
                  <c:v>0.88673999999999997</c:v>
                </c:pt>
                <c:pt idx="1926" formatCode="General">
                  <c:v>0.88719999999999999</c:v>
                </c:pt>
                <c:pt idx="1927" formatCode="General">
                  <c:v>0.88766</c:v>
                </c:pt>
                <c:pt idx="1928" formatCode="General">
                  <c:v>0.88812000000000002</c:v>
                </c:pt>
                <c:pt idx="1929" formatCode="General">
                  <c:v>0.88858000000000004</c:v>
                </c:pt>
                <c:pt idx="1930" formatCode="General">
                  <c:v>0.88904000000000005</c:v>
                </c:pt>
                <c:pt idx="1931" formatCode="General">
                  <c:v>0.88949999999999996</c:v>
                </c:pt>
                <c:pt idx="1932" formatCode="General">
                  <c:v>0.88995999999999997</c:v>
                </c:pt>
                <c:pt idx="1933" formatCode="General">
                  <c:v>0.89041999999999999</c:v>
                </c:pt>
                <c:pt idx="1934" formatCode="General">
                  <c:v>0.89088000000000001</c:v>
                </c:pt>
                <c:pt idx="1935" formatCode="General">
                  <c:v>0.89134000000000002</c:v>
                </c:pt>
                <c:pt idx="1936" formatCode="General">
                  <c:v>0.89180000000000004</c:v>
                </c:pt>
                <c:pt idx="1937" formatCode="General">
                  <c:v>0.89227000000000001</c:v>
                </c:pt>
                <c:pt idx="1938" formatCode="General">
                  <c:v>0.89273000000000002</c:v>
                </c:pt>
                <c:pt idx="1939" formatCode="General">
                  <c:v>0.89319000000000004</c:v>
                </c:pt>
                <c:pt idx="1940" formatCode="General">
                  <c:v>0.89365000000000006</c:v>
                </c:pt>
                <c:pt idx="1941" formatCode="General">
                  <c:v>0.89410999999999996</c:v>
                </c:pt>
                <c:pt idx="1942" formatCode="General">
                  <c:v>0.89456999999999998</c:v>
                </c:pt>
                <c:pt idx="1943" formatCode="General">
                  <c:v>0.89502999999999999</c:v>
                </c:pt>
                <c:pt idx="1944" formatCode="General">
                  <c:v>0.89549000000000001</c:v>
                </c:pt>
                <c:pt idx="1945" formatCode="General">
                  <c:v>0.89595000000000002</c:v>
                </c:pt>
                <c:pt idx="1946" formatCode="General">
                  <c:v>0.89641000000000004</c:v>
                </c:pt>
                <c:pt idx="1947" formatCode="General">
                  <c:v>0.89686999999999995</c:v>
                </c:pt>
                <c:pt idx="1948" formatCode="General">
                  <c:v>0.89732999999999996</c:v>
                </c:pt>
                <c:pt idx="1949" formatCode="General">
                  <c:v>0.89778999999999998</c:v>
                </c:pt>
                <c:pt idx="1950" formatCode="General">
                  <c:v>0.89824999999999999</c:v>
                </c:pt>
                <c:pt idx="1951" formatCode="General">
                  <c:v>0.89871000000000001</c:v>
                </c:pt>
                <c:pt idx="1952" formatCode="General">
                  <c:v>0.89917000000000002</c:v>
                </c:pt>
                <c:pt idx="1953" formatCode="General">
                  <c:v>0.89963000000000004</c:v>
                </c:pt>
                <c:pt idx="1954" formatCode="General">
                  <c:v>0.90008999999999995</c:v>
                </c:pt>
                <c:pt idx="1955" formatCode="General">
                  <c:v>0.90054999999999996</c:v>
                </c:pt>
                <c:pt idx="1956" formatCode="General">
                  <c:v>0.90100999999999998</c:v>
                </c:pt>
                <c:pt idx="1957" formatCode="General">
                  <c:v>0.90146999999999999</c:v>
                </c:pt>
                <c:pt idx="1958" formatCode="General">
                  <c:v>0.90193000000000001</c:v>
                </c:pt>
                <c:pt idx="1959" formatCode="General">
                  <c:v>0.90239000000000003</c:v>
                </c:pt>
                <c:pt idx="1960" formatCode="General">
                  <c:v>0.90285000000000004</c:v>
                </c:pt>
                <c:pt idx="1961" formatCode="General">
                  <c:v>0.90330999999999995</c:v>
                </c:pt>
                <c:pt idx="1962" formatCode="General">
                  <c:v>0.90378000000000003</c:v>
                </c:pt>
                <c:pt idx="1963" formatCode="General">
                  <c:v>0.90424000000000004</c:v>
                </c:pt>
                <c:pt idx="1964" formatCode="General">
                  <c:v>0.90469999999999995</c:v>
                </c:pt>
                <c:pt idx="1965" formatCode="General">
                  <c:v>0.90515999999999996</c:v>
                </c:pt>
                <c:pt idx="1966" formatCode="General">
                  <c:v>0.90561999999999998</c:v>
                </c:pt>
                <c:pt idx="1967" formatCode="General">
                  <c:v>0.90608</c:v>
                </c:pt>
                <c:pt idx="1968" formatCode="General">
                  <c:v>0.90654000000000001</c:v>
                </c:pt>
                <c:pt idx="1969" formatCode="General">
                  <c:v>0.90700000000000003</c:v>
                </c:pt>
                <c:pt idx="1970" formatCode="General">
                  <c:v>0.90746000000000004</c:v>
                </c:pt>
                <c:pt idx="1971" formatCode="General">
                  <c:v>0.90791999999999995</c:v>
                </c:pt>
                <c:pt idx="1972" formatCode="General">
                  <c:v>0.90837999999999997</c:v>
                </c:pt>
                <c:pt idx="1973" formatCode="General">
                  <c:v>0.90883999999999998</c:v>
                </c:pt>
                <c:pt idx="1974" formatCode="General">
                  <c:v>0.9093</c:v>
                </c:pt>
                <c:pt idx="1975" formatCode="General">
                  <c:v>0.90976000000000001</c:v>
                </c:pt>
                <c:pt idx="1976" formatCode="General">
                  <c:v>0.91022000000000003</c:v>
                </c:pt>
                <c:pt idx="1977" formatCode="General">
                  <c:v>0.91068000000000005</c:v>
                </c:pt>
                <c:pt idx="1978" formatCode="General">
                  <c:v>0.91113999999999995</c:v>
                </c:pt>
                <c:pt idx="1979" formatCode="General">
                  <c:v>0.91159999999999997</c:v>
                </c:pt>
                <c:pt idx="1980" formatCode="General">
                  <c:v>0.91205999999999998</c:v>
                </c:pt>
                <c:pt idx="1981" formatCode="General">
                  <c:v>0.91252</c:v>
                </c:pt>
                <c:pt idx="1982" formatCode="General">
                  <c:v>0.91298000000000001</c:v>
                </c:pt>
                <c:pt idx="1983" formatCode="General">
                  <c:v>0.91344000000000003</c:v>
                </c:pt>
                <c:pt idx="1984" formatCode="General">
                  <c:v>0.91390000000000005</c:v>
                </c:pt>
                <c:pt idx="1985" formatCode="General">
                  <c:v>0.91435999999999995</c:v>
                </c:pt>
                <c:pt idx="1986" formatCode="General">
                  <c:v>0.91483000000000003</c:v>
                </c:pt>
                <c:pt idx="1987" formatCode="General">
                  <c:v>0.91529000000000005</c:v>
                </c:pt>
                <c:pt idx="1988" formatCode="General">
                  <c:v>0.91574999999999995</c:v>
                </c:pt>
                <c:pt idx="1989" formatCode="General">
                  <c:v>0.91620999999999997</c:v>
                </c:pt>
                <c:pt idx="1990" formatCode="General">
                  <c:v>0.91666999999999998</c:v>
                </c:pt>
                <c:pt idx="1991" formatCode="General">
                  <c:v>0.91713</c:v>
                </c:pt>
                <c:pt idx="1992" formatCode="General">
                  <c:v>0.91759000000000002</c:v>
                </c:pt>
                <c:pt idx="1993" formatCode="General">
                  <c:v>0.91805000000000003</c:v>
                </c:pt>
                <c:pt idx="1994" formatCode="General">
                  <c:v>0.91851000000000005</c:v>
                </c:pt>
                <c:pt idx="1995" formatCode="General">
                  <c:v>0.91896999999999995</c:v>
                </c:pt>
                <c:pt idx="1996" formatCode="General">
                  <c:v>0.91942999999999997</c:v>
                </c:pt>
                <c:pt idx="1997" formatCode="General">
                  <c:v>0.91988999999999999</c:v>
                </c:pt>
                <c:pt idx="1998" formatCode="General">
                  <c:v>0.92035</c:v>
                </c:pt>
                <c:pt idx="1999" formatCode="General">
                  <c:v>0.92081000000000002</c:v>
                </c:pt>
                <c:pt idx="2000" formatCode="General">
                  <c:v>0.92127000000000003</c:v>
                </c:pt>
                <c:pt idx="2001" formatCode="General">
                  <c:v>0.92173000000000005</c:v>
                </c:pt>
                <c:pt idx="2002" formatCode="General">
                  <c:v>0.92218999999999995</c:v>
                </c:pt>
                <c:pt idx="2003" formatCode="General">
                  <c:v>0.92264999999999997</c:v>
                </c:pt>
                <c:pt idx="2004" formatCode="General">
                  <c:v>0.92310999999999999</c:v>
                </c:pt>
                <c:pt idx="2005" formatCode="General">
                  <c:v>0.92357</c:v>
                </c:pt>
                <c:pt idx="2006" formatCode="General">
                  <c:v>0.92403000000000002</c:v>
                </c:pt>
                <c:pt idx="2007" formatCode="General">
                  <c:v>0.92449000000000003</c:v>
                </c:pt>
                <c:pt idx="2008" formatCode="General">
                  <c:v>0.92495000000000005</c:v>
                </c:pt>
                <c:pt idx="2009" formatCode="General">
                  <c:v>0.92540999999999995</c:v>
                </c:pt>
                <c:pt idx="2010" formatCode="General">
                  <c:v>0.92586999999999997</c:v>
                </c:pt>
                <c:pt idx="2011" formatCode="General">
                  <c:v>0.92634000000000005</c:v>
                </c:pt>
                <c:pt idx="2012" formatCode="General">
                  <c:v>0.92679999999999996</c:v>
                </c:pt>
                <c:pt idx="2013" formatCode="General">
                  <c:v>0.92725999999999997</c:v>
                </c:pt>
                <c:pt idx="2014" formatCode="General">
                  <c:v>0.92771999999999999</c:v>
                </c:pt>
                <c:pt idx="2015" formatCode="General">
                  <c:v>0.92818000000000001</c:v>
                </c:pt>
                <c:pt idx="2016" formatCode="General">
                  <c:v>0.92864000000000002</c:v>
                </c:pt>
                <c:pt idx="2017" formatCode="General">
                  <c:v>0.92910000000000004</c:v>
                </c:pt>
                <c:pt idx="2018" formatCode="General">
                  <c:v>0.92956000000000005</c:v>
                </c:pt>
                <c:pt idx="2019" formatCode="General">
                  <c:v>0.93001999999999996</c:v>
                </c:pt>
                <c:pt idx="2020" formatCode="General">
                  <c:v>0.93047999999999997</c:v>
                </c:pt>
                <c:pt idx="2021" formatCode="General">
                  <c:v>0.93093999999999999</c:v>
                </c:pt>
                <c:pt idx="2022" formatCode="General">
                  <c:v>0.93140000000000001</c:v>
                </c:pt>
                <c:pt idx="2023" formatCode="General">
                  <c:v>0.93186000000000002</c:v>
                </c:pt>
                <c:pt idx="2024" formatCode="General">
                  <c:v>0.93232000000000004</c:v>
                </c:pt>
                <c:pt idx="2025" formatCode="General">
                  <c:v>0.93278000000000005</c:v>
                </c:pt>
                <c:pt idx="2026" formatCode="General">
                  <c:v>0.93323999999999996</c:v>
                </c:pt>
                <c:pt idx="2027" formatCode="General">
                  <c:v>0.93369999999999997</c:v>
                </c:pt>
                <c:pt idx="2028" formatCode="General">
                  <c:v>0.93415999999999999</c:v>
                </c:pt>
                <c:pt idx="2029" formatCode="General">
                  <c:v>0.93462000000000001</c:v>
                </c:pt>
                <c:pt idx="2030" formatCode="General">
                  <c:v>0.93508000000000002</c:v>
                </c:pt>
                <c:pt idx="2031" formatCode="General">
                  <c:v>0.93554000000000004</c:v>
                </c:pt>
                <c:pt idx="2032" formatCode="General">
                  <c:v>0.93600000000000005</c:v>
                </c:pt>
                <c:pt idx="2033" formatCode="General">
                  <c:v>0.93645999999999996</c:v>
                </c:pt>
                <c:pt idx="2034" formatCode="General">
                  <c:v>0.93691999999999998</c:v>
                </c:pt>
                <c:pt idx="2035" formatCode="General">
                  <c:v>0.93737999999999999</c:v>
                </c:pt>
                <c:pt idx="2036" formatCode="General">
                  <c:v>0.93784999999999996</c:v>
                </c:pt>
                <c:pt idx="2037" formatCode="General">
                  <c:v>0.93830999999999998</c:v>
                </c:pt>
                <c:pt idx="2038" formatCode="General">
                  <c:v>0.93876999999999999</c:v>
                </c:pt>
                <c:pt idx="2039" formatCode="General">
                  <c:v>0.93923000000000001</c:v>
                </c:pt>
                <c:pt idx="2040" formatCode="General">
                  <c:v>0.93969000000000003</c:v>
                </c:pt>
                <c:pt idx="2041" formatCode="General">
                  <c:v>0.94015000000000004</c:v>
                </c:pt>
                <c:pt idx="2042" formatCode="General">
                  <c:v>0.94060999999999995</c:v>
                </c:pt>
                <c:pt idx="2043" formatCode="General">
                  <c:v>0.94106999999999996</c:v>
                </c:pt>
                <c:pt idx="2044" formatCode="General">
                  <c:v>0.94152999999999998</c:v>
                </c:pt>
                <c:pt idx="2045" formatCode="General">
                  <c:v>0.94198999999999999</c:v>
                </c:pt>
                <c:pt idx="2046" formatCode="General">
                  <c:v>0.94245000000000001</c:v>
                </c:pt>
                <c:pt idx="2047" formatCode="General">
                  <c:v>0.94291000000000003</c:v>
                </c:pt>
                <c:pt idx="2048" formatCode="General">
                  <c:v>0.94337000000000004</c:v>
                </c:pt>
                <c:pt idx="2049" formatCode="General">
                  <c:v>0.94382999999999995</c:v>
                </c:pt>
                <c:pt idx="2050" formatCode="General">
                  <c:v>0.94428999999999996</c:v>
                </c:pt>
                <c:pt idx="2051" formatCode="General">
                  <c:v>0.94474999999999998</c:v>
                </c:pt>
                <c:pt idx="2052" formatCode="General">
                  <c:v>0.94520999999999999</c:v>
                </c:pt>
                <c:pt idx="2053" formatCode="General">
                  <c:v>0.94567000000000001</c:v>
                </c:pt>
                <c:pt idx="2054" formatCode="General">
                  <c:v>0.94613000000000003</c:v>
                </c:pt>
                <c:pt idx="2055" formatCode="General">
                  <c:v>0.94659000000000004</c:v>
                </c:pt>
                <c:pt idx="2056" formatCode="General">
                  <c:v>0.94704999999999995</c:v>
                </c:pt>
                <c:pt idx="2057" formatCode="General">
                  <c:v>0.94750999999999996</c:v>
                </c:pt>
                <c:pt idx="2058" formatCode="General">
                  <c:v>0.94796999999999998</c:v>
                </c:pt>
                <c:pt idx="2059" formatCode="General">
                  <c:v>0.94843</c:v>
                </c:pt>
                <c:pt idx="2060" formatCode="General">
                  <c:v>0.94889999999999997</c:v>
                </c:pt>
                <c:pt idx="2061" formatCode="General">
                  <c:v>0.94935999999999998</c:v>
                </c:pt>
                <c:pt idx="2062" formatCode="General">
                  <c:v>0.94982</c:v>
                </c:pt>
                <c:pt idx="2063" formatCode="General">
                  <c:v>0.95028000000000001</c:v>
                </c:pt>
                <c:pt idx="2064" formatCode="General">
                  <c:v>0.95074000000000003</c:v>
                </c:pt>
                <c:pt idx="2065" formatCode="General">
                  <c:v>0.95120000000000005</c:v>
                </c:pt>
                <c:pt idx="2066" formatCode="General">
                  <c:v>0.95165999999999995</c:v>
                </c:pt>
                <c:pt idx="2067" formatCode="General">
                  <c:v>0.95211999999999997</c:v>
                </c:pt>
                <c:pt idx="2068" formatCode="General">
                  <c:v>0.95257999999999998</c:v>
                </c:pt>
                <c:pt idx="2069" formatCode="General">
                  <c:v>0.95304</c:v>
                </c:pt>
                <c:pt idx="2070" formatCode="General">
                  <c:v>0.95350000000000001</c:v>
                </c:pt>
                <c:pt idx="2071" formatCode="General">
                  <c:v>0.95396000000000003</c:v>
                </c:pt>
                <c:pt idx="2072" formatCode="General">
                  <c:v>0.95442000000000005</c:v>
                </c:pt>
                <c:pt idx="2073" formatCode="General">
                  <c:v>0.95487999999999995</c:v>
                </c:pt>
                <c:pt idx="2074" formatCode="General">
                  <c:v>0.95533999999999997</c:v>
                </c:pt>
                <c:pt idx="2075" formatCode="General">
                  <c:v>0.95579999999999998</c:v>
                </c:pt>
                <c:pt idx="2076" formatCode="General">
                  <c:v>0.95626</c:v>
                </c:pt>
                <c:pt idx="2077" formatCode="General">
                  <c:v>0.95672000000000001</c:v>
                </c:pt>
                <c:pt idx="2078" formatCode="General">
                  <c:v>0.95718000000000003</c:v>
                </c:pt>
                <c:pt idx="2079" formatCode="General">
                  <c:v>0.95764000000000005</c:v>
                </c:pt>
                <c:pt idx="2080" formatCode="General">
                  <c:v>0.95809999999999995</c:v>
                </c:pt>
                <c:pt idx="2081" formatCode="General">
                  <c:v>0.95855999999999997</c:v>
                </c:pt>
                <c:pt idx="2082" formatCode="General">
                  <c:v>0.95901999999999998</c:v>
                </c:pt>
                <c:pt idx="2083" formatCode="General">
                  <c:v>0.95948</c:v>
                </c:pt>
                <c:pt idx="2084" formatCode="General">
                  <c:v>0.95994000000000002</c:v>
                </c:pt>
                <c:pt idx="2085" formatCode="General">
                  <c:v>0.96040999999999999</c:v>
                </c:pt>
                <c:pt idx="2086" formatCode="General">
                  <c:v>0.96087</c:v>
                </c:pt>
                <c:pt idx="2087" formatCode="General">
                  <c:v>0.96133000000000002</c:v>
                </c:pt>
                <c:pt idx="2088" formatCode="General">
                  <c:v>0.96179000000000003</c:v>
                </c:pt>
                <c:pt idx="2089" formatCode="General">
                  <c:v>0.96225000000000005</c:v>
                </c:pt>
                <c:pt idx="2090" formatCode="General">
                  <c:v>0.96270999999999995</c:v>
                </c:pt>
                <c:pt idx="2091" formatCode="General">
                  <c:v>0.96316999999999997</c:v>
                </c:pt>
                <c:pt idx="2092" formatCode="General">
                  <c:v>0.96362999999999999</c:v>
                </c:pt>
                <c:pt idx="2093" formatCode="General">
                  <c:v>0.96409</c:v>
                </c:pt>
                <c:pt idx="2094" formatCode="General">
                  <c:v>0.96455000000000002</c:v>
                </c:pt>
                <c:pt idx="2095" formatCode="General">
                  <c:v>0.96501000000000003</c:v>
                </c:pt>
                <c:pt idx="2096" formatCode="General">
                  <c:v>0.96547000000000005</c:v>
                </c:pt>
                <c:pt idx="2097" formatCode="General">
                  <c:v>0.96592999999999996</c:v>
                </c:pt>
                <c:pt idx="2098" formatCode="General">
                  <c:v>0.96638999999999997</c:v>
                </c:pt>
                <c:pt idx="2099" formatCode="General">
                  <c:v>0.96684999999999999</c:v>
                </c:pt>
                <c:pt idx="2100" formatCode="General">
                  <c:v>0.96731</c:v>
                </c:pt>
                <c:pt idx="2101" formatCode="General">
                  <c:v>0.96777000000000002</c:v>
                </c:pt>
                <c:pt idx="2102" formatCode="General">
                  <c:v>0.96823000000000004</c:v>
                </c:pt>
                <c:pt idx="2103" formatCode="General">
                  <c:v>0.96869000000000005</c:v>
                </c:pt>
                <c:pt idx="2104" formatCode="General">
                  <c:v>0.96914999999999996</c:v>
                </c:pt>
                <c:pt idx="2105" formatCode="General">
                  <c:v>0.96960999999999997</c:v>
                </c:pt>
                <c:pt idx="2106" formatCode="General">
                  <c:v>0.97006999999999999</c:v>
                </c:pt>
                <c:pt idx="2107" formatCode="General">
                  <c:v>0.97053</c:v>
                </c:pt>
                <c:pt idx="2108" formatCode="General">
                  <c:v>0.97099000000000002</c:v>
                </c:pt>
                <c:pt idx="2109" formatCode="General">
                  <c:v>0.97145000000000004</c:v>
                </c:pt>
                <c:pt idx="2110" formatCode="General">
                  <c:v>0.97192000000000001</c:v>
                </c:pt>
                <c:pt idx="2111" formatCode="General">
                  <c:v>0.97238000000000002</c:v>
                </c:pt>
                <c:pt idx="2112" formatCode="General">
                  <c:v>0.97284000000000004</c:v>
                </c:pt>
                <c:pt idx="2113" formatCode="General">
                  <c:v>0.97330000000000005</c:v>
                </c:pt>
                <c:pt idx="2114" formatCode="General">
                  <c:v>0.97375999999999996</c:v>
                </c:pt>
                <c:pt idx="2115" formatCode="General">
                  <c:v>0.97421999999999997</c:v>
                </c:pt>
                <c:pt idx="2116" formatCode="General">
                  <c:v>0.97467999999999999</c:v>
                </c:pt>
                <c:pt idx="2117" formatCode="General">
                  <c:v>0.97514000000000001</c:v>
                </c:pt>
                <c:pt idx="2118" formatCode="General">
                  <c:v>0.97560000000000002</c:v>
                </c:pt>
                <c:pt idx="2119" formatCode="General">
                  <c:v>0.97606000000000004</c:v>
                </c:pt>
                <c:pt idx="2120" formatCode="General">
                  <c:v>0.97652000000000005</c:v>
                </c:pt>
                <c:pt idx="2121" formatCode="General">
                  <c:v>0.97697999999999996</c:v>
                </c:pt>
                <c:pt idx="2122" formatCode="General">
                  <c:v>0.97743999999999998</c:v>
                </c:pt>
                <c:pt idx="2123" formatCode="General">
                  <c:v>0.97789999999999999</c:v>
                </c:pt>
                <c:pt idx="2124" formatCode="General">
                  <c:v>0.97836000000000001</c:v>
                </c:pt>
                <c:pt idx="2125" formatCode="General">
                  <c:v>0.97882000000000002</c:v>
                </c:pt>
                <c:pt idx="2126" formatCode="General">
                  <c:v>0.97928000000000004</c:v>
                </c:pt>
                <c:pt idx="2127" formatCode="General">
                  <c:v>0.97974000000000006</c:v>
                </c:pt>
                <c:pt idx="2128" formatCode="General">
                  <c:v>0.98019999999999996</c:v>
                </c:pt>
                <c:pt idx="2129" formatCode="General">
                  <c:v>0.98065999999999998</c:v>
                </c:pt>
                <c:pt idx="2130" formatCode="General">
                  <c:v>0.98111999999999999</c:v>
                </c:pt>
                <c:pt idx="2131" formatCode="General">
                  <c:v>0.98158000000000001</c:v>
                </c:pt>
                <c:pt idx="2132" formatCode="General">
                  <c:v>0.98204000000000002</c:v>
                </c:pt>
                <c:pt idx="2133" formatCode="General">
                  <c:v>0.98250000000000004</c:v>
                </c:pt>
                <c:pt idx="2134" formatCode="General">
                  <c:v>0.98297000000000001</c:v>
                </c:pt>
                <c:pt idx="2135" formatCode="General">
                  <c:v>0.98343000000000003</c:v>
                </c:pt>
                <c:pt idx="2136" formatCode="General">
                  <c:v>0.98389000000000004</c:v>
                </c:pt>
                <c:pt idx="2137" formatCode="General">
                  <c:v>0.98434999999999995</c:v>
                </c:pt>
                <c:pt idx="2138" formatCode="General">
                  <c:v>0.98480999999999996</c:v>
                </c:pt>
                <c:pt idx="2139" formatCode="General">
                  <c:v>0.98526999999999998</c:v>
                </c:pt>
                <c:pt idx="2140" formatCode="General">
                  <c:v>0.98573</c:v>
                </c:pt>
                <c:pt idx="2141" formatCode="General">
                  <c:v>0.98619000000000001</c:v>
                </c:pt>
                <c:pt idx="2142" formatCode="General">
                  <c:v>0.98665000000000003</c:v>
                </c:pt>
                <c:pt idx="2143" formatCode="General">
                  <c:v>0.98711000000000004</c:v>
                </c:pt>
                <c:pt idx="2144" formatCode="General">
                  <c:v>0.98756999999999995</c:v>
                </c:pt>
                <c:pt idx="2145" formatCode="General">
                  <c:v>0.98802999999999996</c:v>
                </c:pt>
                <c:pt idx="2146" formatCode="General">
                  <c:v>0.98848999999999998</c:v>
                </c:pt>
                <c:pt idx="2147" formatCode="General">
                  <c:v>0.98895</c:v>
                </c:pt>
                <c:pt idx="2148" formatCode="General">
                  <c:v>0.98941000000000001</c:v>
                </c:pt>
                <c:pt idx="2149" formatCode="General">
                  <c:v>0.98987000000000003</c:v>
                </c:pt>
                <c:pt idx="2150" formatCode="General">
                  <c:v>0.99033000000000004</c:v>
                </c:pt>
                <c:pt idx="2151" formatCode="General">
                  <c:v>0.99078999999999995</c:v>
                </c:pt>
                <c:pt idx="2152" formatCode="General">
                  <c:v>0.99124999999999996</c:v>
                </c:pt>
                <c:pt idx="2153" formatCode="General">
                  <c:v>0.99170999999999998</c:v>
                </c:pt>
                <c:pt idx="2154" formatCode="General">
                  <c:v>0.99217</c:v>
                </c:pt>
                <c:pt idx="2155" formatCode="General">
                  <c:v>0.99263000000000001</c:v>
                </c:pt>
                <c:pt idx="2156" formatCode="General">
                  <c:v>0.99309000000000003</c:v>
                </c:pt>
                <c:pt idx="2157" formatCode="General">
                  <c:v>0.99355000000000004</c:v>
                </c:pt>
                <c:pt idx="2158" formatCode="General">
                  <c:v>0.99400999999999995</c:v>
                </c:pt>
                <c:pt idx="2159" formatCode="General">
                  <c:v>0.99448000000000003</c:v>
                </c:pt>
                <c:pt idx="2160" formatCode="General">
                  <c:v>0.99494000000000005</c:v>
                </c:pt>
                <c:pt idx="2161" formatCode="General">
                  <c:v>0.99539999999999995</c:v>
                </c:pt>
                <c:pt idx="2162" formatCode="General">
                  <c:v>0.99585999999999997</c:v>
                </c:pt>
                <c:pt idx="2163" formatCode="General">
                  <c:v>0.99631999999999998</c:v>
                </c:pt>
                <c:pt idx="2164" formatCode="General">
                  <c:v>0.99678</c:v>
                </c:pt>
                <c:pt idx="2165" formatCode="General">
                  <c:v>0.99724000000000002</c:v>
                </c:pt>
                <c:pt idx="2166" formatCode="General">
                  <c:v>0.99770000000000003</c:v>
                </c:pt>
                <c:pt idx="2167" formatCode="General">
                  <c:v>0.99816000000000005</c:v>
                </c:pt>
                <c:pt idx="2168" formatCode="General">
                  <c:v>0.99861999999999995</c:v>
                </c:pt>
                <c:pt idx="2169" formatCode="General">
                  <c:v>0.99907999999999997</c:v>
                </c:pt>
                <c:pt idx="2170" formatCode="General">
                  <c:v>0.99953999999999998</c:v>
                </c:pt>
              </c:numCache>
            </c:numRef>
          </c:yVal>
          <c:smooth val="0"/>
          <c:extLst>
            <c:ext xmlns:c16="http://schemas.microsoft.com/office/drawing/2014/chart" uri="{C3380CC4-5D6E-409C-BE32-E72D297353CC}">
              <c16:uniqueId val="{00000002-9F93-4481-9620-0CCD764CAFDB}"/>
            </c:ext>
          </c:extLst>
        </c:ser>
        <c:dLbls>
          <c:showLegendKey val="0"/>
          <c:showVal val="0"/>
          <c:showCatName val="0"/>
          <c:showSerName val="0"/>
          <c:showPercent val="0"/>
          <c:showBubbleSize val="0"/>
        </c:dLbls>
        <c:axId val="585002559"/>
        <c:axId val="1127128223"/>
      </c:scatterChart>
      <c:valAx>
        <c:axId val="585002559"/>
        <c:scaling>
          <c:orientation val="minMax"/>
          <c:max val="1.1000000000000001"/>
          <c:min val="0.9"/>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US" dirty="0"/>
                  <a:t>QoE Ratio</a:t>
                </a:r>
                <a:endParaRPr lang="zh-CN" dirty="0"/>
              </a:p>
            </c:rich>
          </c:tx>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zh-CN"/>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zh-CN"/>
          </a:p>
        </c:txPr>
        <c:crossAx val="1127128223"/>
        <c:crosses val="autoZero"/>
        <c:crossBetween val="midCat"/>
        <c:majorUnit val="5.000000000000001E-2"/>
      </c:valAx>
      <c:valAx>
        <c:axId val="1127128223"/>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US"/>
                  <a:t>CDF</a:t>
                </a:r>
                <a:endParaRPr lang="zh-CN"/>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zh-CN"/>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zh-CN"/>
          </a:p>
        </c:txPr>
        <c:crossAx val="585002559"/>
        <c:crosses val="autoZero"/>
        <c:crossBetween val="midCat"/>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tx1"/>
          </a:solidFill>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511A-42A1-9B78-09311FE6BEC2}"/>
                </c:ext>
              </c:extLst>
            </c:dLbl>
            <c:dLbl>
              <c:idx val="1"/>
              <c:layout>
                <c:manualLayout>
                  <c:x val="0"/>
                  <c:y val="-1.1546799457032623E-3"/>
                </c:manualLayout>
              </c:layout>
              <c:tx>
                <c:rich>
                  <a:bodyPr/>
                  <a:lstStyle/>
                  <a:p>
                    <a:r>
                      <a:rPr lang="en-US" altLang="zh-CN"/>
                      <a:t>0.6%</a:t>
                    </a:r>
                    <a:endParaRPr lang="en-US" altLang="zh-CN"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11A-42A1-9B78-09311FE6BEC2}"/>
                </c:ext>
              </c:extLst>
            </c:dLbl>
            <c:dLbl>
              <c:idx val="2"/>
              <c:tx>
                <c:rich>
                  <a:bodyPr/>
                  <a:lstStyle/>
                  <a:p>
                    <a:r>
                      <a:rPr lang="en-US" altLang="zh-CN"/>
                      <a:t>1.4%</a:t>
                    </a:r>
                    <a:endParaRPr lang="en-US" altLang="zh-CN"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11A-42A1-9B78-09311FE6BEC2}"/>
                </c:ext>
              </c:extLst>
            </c:dLbl>
            <c:dLbl>
              <c:idx val="3"/>
              <c:layout>
                <c:manualLayout>
                  <c:x val="3.1107200802614767E-3"/>
                  <c:y val="2.1548292645045754E-3"/>
                </c:manualLayout>
              </c:layout>
              <c:tx>
                <c:rich>
                  <a:bodyPr/>
                  <a:lstStyle/>
                  <a:p>
                    <a:r>
                      <a:rPr lang="en-US" altLang="zh-CN"/>
                      <a:t>3.1%</a:t>
                    </a:r>
                    <a:endParaRPr lang="en-US" altLang="zh-CN"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511A-42A1-9B78-09311FE6BEC2}"/>
                </c:ext>
              </c:extLst>
            </c:dLbl>
            <c:dLbl>
              <c:idx val="4"/>
              <c:tx>
                <c:rich>
                  <a:bodyPr/>
                  <a:lstStyle/>
                  <a:p>
                    <a:r>
                      <a:rPr lang="en-US" altLang="zh-CN" dirty="0"/>
                      <a:t>1.2%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511A-42A1-9B78-09311FE6BEC2}"/>
                </c:ext>
              </c:extLst>
            </c:dLbl>
            <c:dLbl>
              <c:idx val="5"/>
              <c:layout>
                <c:manualLayout>
                  <c:x val="0"/>
                  <c:y val="3.4504890907371007E-3"/>
                </c:manualLayout>
              </c:layout>
              <c:tx>
                <c:rich>
                  <a:bodyPr/>
                  <a:lstStyle/>
                  <a:p>
                    <a:r>
                      <a:rPr lang="en-US" altLang="zh-CN" b="1" dirty="0">
                        <a:solidFill>
                          <a:srgbClr val="FF0000"/>
                        </a:solidFill>
                      </a:rPr>
                      <a:t>4.6x</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511A-42A1-9B78-09311FE6BEC2}"/>
                </c:ext>
              </c:extLst>
            </c:dLbl>
            <c:dLbl>
              <c:idx val="6"/>
              <c:tx>
                <c:rich>
                  <a:bodyPr/>
                  <a:lstStyle/>
                  <a:p>
                    <a:r>
                      <a:rPr lang="en-US" altLang="zh-CN" b="1" dirty="0">
                        <a:solidFill>
                          <a:srgbClr val="FF0000"/>
                        </a:solidFill>
                      </a:rPr>
                      <a:t>5.8x</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511A-42A1-9B78-09311FE6BEC2}"/>
                </c:ext>
              </c:extLst>
            </c:dLbl>
            <c:dLbl>
              <c:idx val="7"/>
              <c:tx>
                <c:rich>
                  <a:bodyPr/>
                  <a:lstStyle/>
                  <a:p>
                    <a:r>
                      <a:rPr lang="en-US" altLang="zh-CN" b="1" dirty="0">
                        <a:solidFill>
                          <a:srgbClr val="FF0000"/>
                        </a:solidFill>
                      </a:rPr>
                      <a:t>4.6x</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511A-42A1-9B78-09311FE6BEC2}"/>
                </c:ext>
              </c:extLst>
            </c:dLbl>
            <c:dLbl>
              <c:idx val="8"/>
              <c:tx>
                <c:rich>
                  <a:bodyPr/>
                  <a:lstStyle/>
                  <a:p>
                    <a:r>
                      <a:rPr lang="en-US" altLang="zh-CN" b="1" dirty="0">
                        <a:solidFill>
                          <a:srgbClr val="FF0000"/>
                        </a:solidFill>
                      </a:rPr>
                      <a:t>5.8x</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511A-42A1-9B78-09311FE6BEC2}"/>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DASH.js</c:v>
                </c:pt>
                <c:pt idx="1">
                  <c:v>100 leaves</c:v>
                </c:pt>
                <c:pt idx="2">
                  <c:v>200 leaves</c:v>
                </c:pt>
                <c:pt idx="3">
                  <c:v>500 leaves</c:v>
                </c:pt>
                <c:pt idx="4">
                  <c:v>RobustMPC</c:v>
                </c:pt>
                <c:pt idx="5">
                  <c:v>Pensieve</c:v>
                </c:pt>
                <c:pt idx="6">
                  <c:v>HotDASH</c:v>
                </c:pt>
              </c:strCache>
            </c:strRef>
          </c:cat>
          <c:val>
            <c:numRef>
              <c:f>Sheet1!$B$2:$B$8</c:f>
              <c:numCache>
                <c:formatCode>General</c:formatCode>
                <c:ptCount val="7"/>
                <c:pt idx="0">
                  <c:v>380.53613000000001</c:v>
                </c:pt>
                <c:pt idx="1">
                  <c:v>382.64314000000002</c:v>
                </c:pt>
                <c:pt idx="2">
                  <c:v>385.72070000000002</c:v>
                </c:pt>
                <c:pt idx="3">
                  <c:v>392.28264999999999</c:v>
                </c:pt>
                <c:pt idx="4">
                  <c:v>385</c:v>
                </c:pt>
                <c:pt idx="5">
                  <c:v>1750</c:v>
                </c:pt>
                <c:pt idx="6">
                  <c:v>2196</c:v>
                </c:pt>
              </c:numCache>
            </c:numRef>
          </c:val>
          <c:extLst>
            <c:ext xmlns:c16="http://schemas.microsoft.com/office/drawing/2014/chart" uri="{C3380CC4-5D6E-409C-BE32-E72D297353CC}">
              <c16:uniqueId val="{00000000-511A-42A1-9B78-09311FE6BEC2}"/>
            </c:ext>
          </c:extLst>
        </c:ser>
        <c:dLbls>
          <c:showLegendKey val="0"/>
          <c:showVal val="0"/>
          <c:showCatName val="0"/>
          <c:showSerName val="0"/>
          <c:showPercent val="0"/>
          <c:showBubbleSize val="0"/>
        </c:dLbls>
        <c:gapWidth val="75"/>
        <c:overlap val="-27"/>
        <c:axId val="586226319"/>
        <c:axId val="1127355439"/>
      </c:barChart>
      <c:catAx>
        <c:axId val="5862263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440000" spcFirstLastPara="1" vertOverflow="ellipsis" wrap="square" anchor="ctr" anchorCtr="1"/>
          <a:lstStyle/>
          <a:p>
            <a:pPr>
              <a:defRPr sz="2400" b="0" i="0" u="none" strike="noStrike" kern="1200" baseline="0">
                <a:solidFill>
                  <a:schemeClr val="tx1"/>
                </a:solidFill>
                <a:latin typeface="+mn-lt"/>
                <a:ea typeface="+mn-ea"/>
                <a:cs typeface="+mn-cs"/>
              </a:defRPr>
            </a:pPr>
            <a:endParaRPr lang="zh-CN"/>
          </a:p>
        </c:txPr>
        <c:crossAx val="1127355439"/>
        <c:crosses val="autoZero"/>
        <c:auto val="1"/>
        <c:lblAlgn val="ctr"/>
        <c:lblOffset val="0"/>
        <c:noMultiLvlLbl val="0"/>
      </c:catAx>
      <c:valAx>
        <c:axId val="11273554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US"/>
                  <a:t>Page Size (KB)</a:t>
                </a:r>
                <a:endParaRPr lang="zh-CN"/>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zh-CN"/>
          </a:p>
        </c:txPr>
        <c:crossAx val="5862263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tx1"/>
          </a:solidFill>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25000000000001"/>
          <c:y val="3.0783597917292384E-2"/>
          <c:w val="0.8515625"/>
          <c:h val="0.58013882807702111"/>
        </c:manualLayout>
      </c:layout>
      <c:barChart>
        <c:barDir val="col"/>
        <c:grouping val="clustered"/>
        <c:varyColors val="0"/>
        <c:ser>
          <c:idx val="0"/>
          <c:order val="0"/>
          <c:tx>
            <c:strRef>
              <c:f>Sheet1!$B$1</c:f>
              <c:strCache>
                <c:ptCount val="1"/>
                <c:pt idx="0">
                  <c:v>PC</c:v>
                </c:pt>
              </c:strCache>
            </c:strRef>
          </c:tx>
          <c:spPr>
            <a:solidFill>
              <a:schemeClr val="accent1"/>
            </a:solidFill>
            <a:ln>
              <a:noFill/>
            </a:ln>
            <a:effectLst/>
          </c:spPr>
          <c:invertIfNegative val="0"/>
          <c:cat>
            <c:strRef>
              <c:f>Sheet1!$A$2:$A$8</c:f>
              <c:strCache>
                <c:ptCount val="7"/>
                <c:pt idx="0">
                  <c:v>DASH.js</c:v>
                </c:pt>
                <c:pt idx="1">
                  <c:v>100 leaves</c:v>
                </c:pt>
                <c:pt idx="2">
                  <c:v>200 leaves</c:v>
                </c:pt>
                <c:pt idx="3">
                  <c:v>500 leaves</c:v>
                </c:pt>
                <c:pt idx="4">
                  <c:v>RobustMPC</c:v>
                </c:pt>
                <c:pt idx="5">
                  <c:v>Pensieve</c:v>
                </c:pt>
                <c:pt idx="6">
                  <c:v>HotDASH</c:v>
                </c:pt>
              </c:strCache>
            </c:strRef>
          </c:cat>
          <c:val>
            <c:numRef>
              <c:f>Sheet1!$B$2:$B$8</c:f>
              <c:numCache>
                <c:formatCode>General</c:formatCode>
                <c:ptCount val="7"/>
                <c:pt idx="0">
                  <c:v>4.5710000000000001E-2</c:v>
                </c:pt>
                <c:pt idx="1">
                  <c:v>0.17699999999999999</c:v>
                </c:pt>
                <c:pt idx="2">
                  <c:v>0.18099999999999999</c:v>
                </c:pt>
                <c:pt idx="3">
                  <c:v>0.189</c:v>
                </c:pt>
                <c:pt idx="4">
                  <c:v>3722</c:v>
                </c:pt>
                <c:pt idx="5">
                  <c:v>37.5</c:v>
                </c:pt>
                <c:pt idx="6">
                  <c:v>72</c:v>
                </c:pt>
              </c:numCache>
            </c:numRef>
          </c:val>
          <c:extLst>
            <c:ext xmlns:c16="http://schemas.microsoft.com/office/drawing/2014/chart" uri="{C3380CC4-5D6E-409C-BE32-E72D297353CC}">
              <c16:uniqueId val="{00000000-EEE6-4D1C-9E40-D90CAD231CD4}"/>
            </c:ext>
          </c:extLst>
        </c:ser>
        <c:ser>
          <c:idx val="1"/>
          <c:order val="1"/>
          <c:tx>
            <c:strRef>
              <c:f>Sheet1!$C$1</c:f>
              <c:strCache>
                <c:ptCount val="1"/>
                <c:pt idx="0">
                  <c:v>Mobile</c:v>
                </c:pt>
              </c:strCache>
            </c:strRef>
          </c:tx>
          <c:spPr>
            <a:solidFill>
              <a:schemeClr val="accent2"/>
            </a:solidFill>
            <a:ln>
              <a:noFill/>
            </a:ln>
            <a:effectLst/>
          </c:spPr>
          <c:invertIfNegative val="0"/>
          <c:cat>
            <c:strRef>
              <c:f>Sheet1!$A$2:$A$8</c:f>
              <c:strCache>
                <c:ptCount val="7"/>
                <c:pt idx="0">
                  <c:v>DASH.js</c:v>
                </c:pt>
                <c:pt idx="1">
                  <c:v>100 leaves</c:v>
                </c:pt>
                <c:pt idx="2">
                  <c:v>200 leaves</c:v>
                </c:pt>
                <c:pt idx="3">
                  <c:v>500 leaves</c:v>
                </c:pt>
                <c:pt idx="4">
                  <c:v>RobustMPC</c:v>
                </c:pt>
                <c:pt idx="5">
                  <c:v>Pensieve</c:v>
                </c:pt>
                <c:pt idx="6">
                  <c:v>HotDASH</c:v>
                </c:pt>
              </c:strCache>
            </c:strRef>
          </c:cat>
          <c:val>
            <c:numRef>
              <c:f>Sheet1!$C$2:$C$8</c:f>
              <c:numCache>
                <c:formatCode>General</c:formatCode>
                <c:ptCount val="7"/>
                <c:pt idx="0">
                  <c:v>0.36531000000000002</c:v>
                </c:pt>
                <c:pt idx="1">
                  <c:v>0.48299999999999998</c:v>
                </c:pt>
                <c:pt idx="2">
                  <c:v>0.53300000000000003</c:v>
                </c:pt>
                <c:pt idx="3">
                  <c:v>0.50900000000000001</c:v>
                </c:pt>
                <c:pt idx="4">
                  <c:v>8803</c:v>
                </c:pt>
                <c:pt idx="5">
                  <c:v>80.989999999999995</c:v>
                </c:pt>
                <c:pt idx="6">
                  <c:v>169</c:v>
                </c:pt>
              </c:numCache>
            </c:numRef>
          </c:val>
          <c:extLst>
            <c:ext xmlns:c16="http://schemas.microsoft.com/office/drawing/2014/chart" uri="{C3380CC4-5D6E-409C-BE32-E72D297353CC}">
              <c16:uniqueId val="{00000001-EEE6-4D1C-9E40-D90CAD231CD4}"/>
            </c:ext>
          </c:extLst>
        </c:ser>
        <c:dLbls>
          <c:showLegendKey val="0"/>
          <c:showVal val="0"/>
          <c:showCatName val="0"/>
          <c:showSerName val="0"/>
          <c:showPercent val="0"/>
          <c:showBubbleSize val="0"/>
        </c:dLbls>
        <c:gapWidth val="100"/>
        <c:overlap val="-27"/>
        <c:axId val="514574191"/>
        <c:axId val="1127384559"/>
      </c:barChart>
      <c:catAx>
        <c:axId val="514574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380000" spcFirstLastPara="1" vertOverflow="ellipsis" wrap="square" anchor="ctr" anchorCtr="1"/>
          <a:lstStyle/>
          <a:p>
            <a:pPr>
              <a:defRPr sz="2400" b="0" i="0" u="none" strike="noStrike" kern="1200" baseline="0">
                <a:solidFill>
                  <a:schemeClr val="tx1"/>
                </a:solidFill>
                <a:latin typeface="+mn-lt"/>
                <a:ea typeface="+mn-ea"/>
                <a:cs typeface="+mn-cs"/>
              </a:defRPr>
            </a:pPr>
            <a:endParaRPr lang="zh-CN"/>
          </a:p>
        </c:txPr>
        <c:crossAx val="1127384559"/>
        <c:crossesAt val="1.0000000000000002E-2"/>
        <c:auto val="1"/>
        <c:lblAlgn val="ctr"/>
        <c:lblOffset val="0"/>
        <c:noMultiLvlLbl val="0"/>
      </c:catAx>
      <c:valAx>
        <c:axId val="1127384559"/>
        <c:scaling>
          <c:logBase val="10"/>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crossAx val="514574191"/>
        <c:crosses val="autoZero"/>
        <c:crossBetween val="between"/>
      </c:valAx>
      <c:spPr>
        <a:noFill/>
        <a:ln>
          <a:noFill/>
        </a:ln>
        <a:effectLst/>
      </c:spPr>
    </c:plotArea>
    <c:legend>
      <c:legendPos val="b"/>
      <c:layout>
        <c:manualLayout>
          <c:xMode val="edge"/>
          <c:yMode val="edge"/>
          <c:x val="0.12655831692913386"/>
          <c:y val="3.4508699726825867E-2"/>
          <c:w val="0.27500824311023619"/>
          <c:h val="9.7953540785843354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tx1"/>
          </a:solidFill>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FD60ED-AF16-D343-B53E-F81CCAA0788A}" type="datetimeFigureOut">
              <a:rPr lang="en-US" smtClean="0"/>
              <a:t>5/5/2020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B0EF0-6DB4-ED40-938A-B67A63225625}" type="slidenum">
              <a:rPr lang="en-US" smtClean="0"/>
              <a:t>‹#›</a:t>
            </a:fld>
            <a:endParaRPr lang="en-US"/>
          </a:p>
        </p:txBody>
      </p:sp>
    </p:spTree>
    <p:extLst>
      <p:ext uri="{BB962C8B-B14F-4D97-AF65-F5344CB8AC3E}">
        <p14:creationId xmlns:p14="http://schemas.microsoft.com/office/powerpoint/2010/main" val="677605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a:solidFill>
                  <a:schemeClr val="tx1"/>
                </a:solidFill>
                <a:effectLst/>
                <a:latin typeface="+mn-lt"/>
                <a:ea typeface="+mn-ea"/>
                <a:cs typeface="+mn-cs"/>
              </a:rPr>
              <a:t>Thanks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for</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the</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introduction.</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I’m</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Zili from</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Tsinghua</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University</a:t>
            </a:r>
            <a:endParaRPr lang="zh-CN" alt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a:solidFill>
                  <a:schemeClr val="tx1"/>
                </a:solidFill>
                <a:effectLst/>
                <a:latin typeface="+mn-lt"/>
                <a:ea typeface="+mn-ea"/>
                <a:cs typeface="+mn-cs"/>
              </a:rPr>
              <a:t>I’m</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going</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to</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present</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our</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work</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to enable practical implementations of adaptive bitrate algorithms with PiTree.</a:t>
            </a:r>
            <a:endParaRPr lang="zh-CN" alt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a:solidFill>
                  <a:schemeClr val="tx1"/>
                </a:solidFill>
                <a:effectLst/>
                <a:latin typeface="+mn-lt"/>
                <a:ea typeface="+mn-ea"/>
                <a:cs typeface="+mn-cs"/>
              </a:rPr>
              <a:t>This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is</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joint</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work</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with Jing, </a:t>
            </a:r>
            <a:r>
              <a:rPr lang="en-US" altLang="zh-CN" sz="1200" kern="1200" baseline="0" dirty="0" err="1">
                <a:solidFill>
                  <a:schemeClr val="tx1"/>
                </a:solidFill>
                <a:effectLst/>
                <a:latin typeface="+mn-lt"/>
                <a:ea typeface="+mn-ea"/>
                <a:cs typeface="+mn-cs"/>
              </a:rPr>
              <a:t>Yaning</a:t>
            </a:r>
            <a:r>
              <a:rPr lang="en-US" altLang="zh-CN" sz="1200" kern="1200" baseline="0" dirty="0">
                <a:solidFill>
                  <a:schemeClr val="tx1"/>
                </a:solidFill>
                <a:effectLst/>
                <a:latin typeface="+mn-lt"/>
                <a:ea typeface="+mn-ea"/>
                <a:cs typeface="+mn-cs"/>
              </a:rPr>
              <a:t>, Chen, </a:t>
            </a:r>
            <a:r>
              <a:rPr lang="en-US" altLang="zh-CN" sz="1200" kern="1200" baseline="0" dirty="0" err="1">
                <a:solidFill>
                  <a:schemeClr val="tx1"/>
                </a:solidFill>
                <a:effectLst/>
                <a:latin typeface="+mn-lt"/>
                <a:ea typeface="+mn-ea"/>
                <a:cs typeface="+mn-cs"/>
              </a:rPr>
              <a:t>Mingwei</a:t>
            </a:r>
            <a:r>
              <a:rPr lang="en-US" altLang="zh-CN" sz="1200" kern="1200" baseline="0" dirty="0">
                <a:solidFill>
                  <a:schemeClr val="tx1"/>
                </a:solidFill>
                <a:effectLst/>
                <a:latin typeface="+mn-lt"/>
                <a:ea typeface="+mn-ea"/>
                <a:cs typeface="+mn-cs"/>
              </a:rPr>
              <a:t> from Tsinghua,</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and </a:t>
            </a:r>
            <a:r>
              <a:rPr lang="en-US" altLang="zh-CN" sz="1200" kern="1200" baseline="0" dirty="0" err="1">
                <a:solidFill>
                  <a:schemeClr val="tx1"/>
                </a:solidFill>
                <a:effectLst/>
                <a:latin typeface="+mn-lt"/>
                <a:ea typeface="+mn-ea"/>
                <a:cs typeface="+mn-cs"/>
              </a:rPr>
              <a:t>Hongxin</a:t>
            </a:r>
            <a:r>
              <a:rPr lang="en-US" altLang="zh-CN" sz="1200" kern="1200" baseline="0" dirty="0">
                <a:solidFill>
                  <a:schemeClr val="tx1"/>
                </a:solidFill>
                <a:effectLst/>
                <a:latin typeface="+mn-lt"/>
                <a:ea typeface="+mn-ea"/>
                <a:cs typeface="+mn-cs"/>
              </a:rPr>
              <a:t> from Clemson.</a:t>
            </a:r>
            <a:endParaRPr lang="zh-CN" alt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p:txBody>
      </p:sp>
      <p:sp>
        <p:nvSpPr>
          <p:cNvPr id="4" name="Slide Number Placeholder 3"/>
          <p:cNvSpPr>
            <a:spLocks noGrp="1"/>
          </p:cNvSpPr>
          <p:nvPr>
            <p:ph type="sldNum" sz="quarter" idx="10"/>
          </p:nvPr>
        </p:nvSpPr>
        <p:spPr/>
        <p:txBody>
          <a:bodyPr/>
          <a:lstStyle/>
          <a:p>
            <a:fld id="{29DB0EF0-6DB4-ED40-938A-B67A63225625}" type="slidenum">
              <a:rPr lang="en-US" smtClean="0"/>
              <a:t>1</a:t>
            </a:fld>
            <a:endParaRPr lang="en-US"/>
          </a:p>
        </p:txBody>
      </p:sp>
    </p:spTree>
    <p:extLst>
      <p:ext uri="{BB962C8B-B14F-4D97-AF65-F5344CB8AC3E}">
        <p14:creationId xmlns:p14="http://schemas.microsoft.com/office/powerpoint/2010/main" val="1156702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So suppose now we have a series of state-action pairs of the original ABR algorithm, or the teacher. They might be like these triangle points in the state space. If we just use these points to train the decision tree, or the student, how will it behave when making decisions itself? </a:t>
            </a:r>
            <a:r>
              <a:rPr lang="en-US" altLang="zh-CN" b="1" dirty="0"/>
              <a:t>(click)</a:t>
            </a:r>
          </a:p>
          <a:p>
            <a:r>
              <a:rPr lang="en-US" altLang="zh-CN" dirty="0"/>
              <a:t>At first, the decision tree may faithfully mimic the behaviors of the teacher’s. </a:t>
            </a:r>
            <a:r>
              <a:rPr lang="en-US" altLang="zh-CN" b="1" dirty="0"/>
              <a:t>(click)</a:t>
            </a:r>
          </a:p>
          <a:p>
            <a:r>
              <a:rPr lang="en-US" altLang="zh-CN" dirty="0"/>
              <a:t>But once the student makes one wrong prediction, it will be dragged into a part of state space that the student has not experienced during training. </a:t>
            </a:r>
            <a:r>
              <a:rPr lang="en-US" altLang="zh-CN" b="1" dirty="0"/>
              <a:t>(click)</a:t>
            </a:r>
          </a:p>
          <a:p>
            <a:r>
              <a:rPr lang="en-US" altLang="zh-CN" dirty="0"/>
              <a:t>The decision tree might therefore make random decisions and drive itself far from the teacher’s trajectory.</a:t>
            </a:r>
            <a:endParaRPr lang="zh-CN" altLang="en-US" dirty="0"/>
          </a:p>
        </p:txBody>
      </p:sp>
      <p:sp>
        <p:nvSpPr>
          <p:cNvPr id="4" name="灯片编号占位符 3"/>
          <p:cNvSpPr>
            <a:spLocks noGrp="1"/>
          </p:cNvSpPr>
          <p:nvPr>
            <p:ph type="sldNum" sz="quarter" idx="5"/>
          </p:nvPr>
        </p:nvSpPr>
        <p:spPr/>
        <p:txBody>
          <a:bodyPr/>
          <a:lstStyle/>
          <a:p>
            <a:fld id="{29DB0EF0-6DB4-ED40-938A-B67A63225625}" type="slidenum">
              <a:rPr lang="en-US" smtClean="0"/>
              <a:t>10</a:t>
            </a:fld>
            <a:endParaRPr lang="en-US"/>
          </a:p>
        </p:txBody>
      </p:sp>
    </p:spTree>
    <p:extLst>
      <p:ext uri="{BB962C8B-B14F-4D97-AF65-F5344CB8AC3E}">
        <p14:creationId xmlns:p14="http://schemas.microsoft.com/office/powerpoint/2010/main" val="3820361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response, PiTree adopts an imitation learning algorithm named follow the leader. </a:t>
            </a:r>
            <a:r>
              <a:rPr lang="en-US" altLang="zh-CN" b="1" dirty="0"/>
              <a:t>(click)</a:t>
            </a:r>
          </a:p>
          <a:p>
            <a:r>
              <a:rPr lang="en-US" altLang="zh-CN" dirty="0"/>
              <a:t>In the beginning, we still use the set of state-action pairs to generate a decision tree. </a:t>
            </a:r>
            <a:r>
              <a:rPr lang="en-US" altLang="zh-CN" b="1" dirty="0"/>
              <a:t>(click)</a:t>
            </a:r>
          </a:p>
          <a:p>
            <a:r>
              <a:rPr lang="en-US" altLang="zh-CN" dirty="0"/>
              <a:t>Next, we introduce a virtual player based on the traffic traces and video information collected from historical data. We run the decision tree individually in the virtual player and collect the states and actions generated by the decision tree. Note that the actions here might be incorrect from those of the original teacher. </a:t>
            </a:r>
            <a:r>
              <a:rPr lang="en-US" altLang="zh-CN" b="1" dirty="0"/>
              <a:t>(click)</a:t>
            </a:r>
          </a:p>
          <a:p>
            <a:r>
              <a:rPr lang="en-US" altLang="zh-CN" dirty="0"/>
              <a:t>Then, we call up the predict function of the teacher. This could be the inference stage of the neural network, or the optimization of the linear programming. We then could know how the teachers behave under the same states with the student. </a:t>
            </a:r>
            <a:r>
              <a:rPr lang="en-US" altLang="zh-CN" b="1" dirty="0"/>
              <a:t>(click)</a:t>
            </a:r>
          </a:p>
          <a:p>
            <a:r>
              <a:rPr lang="en-US" altLang="zh-CN" dirty="0"/>
              <a:t>After that, we add the newly generated state-action pairs to the dataset, retrain the decision tree, and continue the loop. The final decision tree could be deployed onto video clients with high performance.</a:t>
            </a:r>
            <a:endParaRPr lang="zh-CN" altLang="en-US" dirty="0"/>
          </a:p>
        </p:txBody>
      </p:sp>
      <p:sp>
        <p:nvSpPr>
          <p:cNvPr id="4" name="灯片编号占位符 3"/>
          <p:cNvSpPr>
            <a:spLocks noGrp="1"/>
          </p:cNvSpPr>
          <p:nvPr>
            <p:ph type="sldNum" sz="quarter" idx="5"/>
          </p:nvPr>
        </p:nvSpPr>
        <p:spPr/>
        <p:txBody>
          <a:bodyPr/>
          <a:lstStyle/>
          <a:p>
            <a:fld id="{29DB0EF0-6DB4-ED40-938A-B67A63225625}" type="slidenum">
              <a:rPr lang="en-US" smtClean="0"/>
              <a:t>11</a:t>
            </a:fld>
            <a:endParaRPr lang="en-US"/>
          </a:p>
        </p:txBody>
      </p:sp>
    </p:spTree>
    <p:extLst>
      <p:ext uri="{BB962C8B-B14F-4D97-AF65-F5344CB8AC3E}">
        <p14:creationId xmlns:p14="http://schemas.microsoft.com/office/powerpoint/2010/main" val="2362349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measure the ratio of QoE of PiTree over its original algorithm. From the evaluation results, both the average and median QoE ratio is quite near to 100%, indicating PiTree could faithfully convert those complicated algorithms into decision trees.</a:t>
            </a:r>
            <a:endParaRPr lang="zh-CN" altLang="en-US" dirty="0"/>
          </a:p>
        </p:txBody>
      </p:sp>
      <p:sp>
        <p:nvSpPr>
          <p:cNvPr id="4" name="灯片编号占位符 3"/>
          <p:cNvSpPr>
            <a:spLocks noGrp="1"/>
          </p:cNvSpPr>
          <p:nvPr>
            <p:ph type="sldNum" sz="quarter" idx="10"/>
          </p:nvPr>
        </p:nvSpPr>
        <p:spPr/>
        <p:txBody>
          <a:bodyPr/>
          <a:lstStyle/>
          <a:p>
            <a:fld id="{29DB0EF0-6DB4-ED40-938A-B67A63225625}" type="slidenum">
              <a:rPr lang="en-US" smtClean="0"/>
              <a:t>13</a:t>
            </a:fld>
            <a:endParaRPr lang="en-US"/>
          </a:p>
        </p:txBody>
      </p:sp>
    </p:spTree>
    <p:extLst>
      <p:ext uri="{BB962C8B-B14F-4D97-AF65-F5344CB8AC3E}">
        <p14:creationId xmlns:p14="http://schemas.microsoft.com/office/powerpoint/2010/main" val="3134055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We further measure the HTML page size of different algorithms. If we directly implement Pensieve and </a:t>
            </a:r>
            <a:r>
              <a:rPr lang="en-US" altLang="zh-CN" dirty="0" err="1"/>
              <a:t>HotDASH</a:t>
            </a:r>
            <a:r>
              <a:rPr lang="en-US" altLang="zh-CN" dirty="0"/>
              <a:t>, two recent ABR algorithms, into HTML pages, the page size will be increased by up to 6 times. This will introduce an additional page load time of more than ten seconds when the bandwidth is one Mbps. </a:t>
            </a:r>
            <a:r>
              <a:rPr lang="en-US" altLang="zh-CN" b="1" dirty="0"/>
              <a:t>(click)</a:t>
            </a:r>
          </a:p>
          <a:p>
            <a:r>
              <a:rPr lang="en-US" altLang="zh-CN" dirty="0"/>
              <a:t>The page size of the decision tree is satisfying. For three decision trees we use in the experiments in last page, the additional page load time is less than 100 milliseconds.</a:t>
            </a:r>
            <a:endParaRPr lang="zh-CN" altLang="en-US" dirty="0"/>
          </a:p>
        </p:txBody>
      </p:sp>
      <p:sp>
        <p:nvSpPr>
          <p:cNvPr id="4" name="Slide Number Placeholder 3"/>
          <p:cNvSpPr>
            <a:spLocks noGrp="1"/>
          </p:cNvSpPr>
          <p:nvPr>
            <p:ph type="sldNum" sz="quarter" idx="10"/>
          </p:nvPr>
        </p:nvSpPr>
        <p:spPr/>
        <p:txBody>
          <a:bodyPr/>
          <a:lstStyle/>
          <a:p>
            <a:fld id="{29DB0EF0-6DB4-ED40-938A-B67A63225625}" type="slidenum">
              <a:rPr lang="en-US" smtClean="0"/>
              <a:t>14</a:t>
            </a:fld>
            <a:endParaRPr lang="en-US"/>
          </a:p>
        </p:txBody>
      </p:sp>
    </p:spTree>
    <p:extLst>
      <p:ext uri="{BB962C8B-B14F-4D97-AF65-F5344CB8AC3E}">
        <p14:creationId xmlns:p14="http://schemas.microsoft.com/office/powerpoint/2010/main" val="3813836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aseline="0" dirty="0"/>
              <a:t>Experiments on the decision latency also show promising results. If we directly implement the RobustMPC in the video player, the decision latency on my laptop would be near four seconds. Experiments on mobile phones are even worse. This indicates that sometimes the decision latency is longer than the chunk length, which will stall the video. </a:t>
            </a:r>
            <a:r>
              <a:rPr lang="en-US" altLang="zh-CN" b="1" baseline="0" dirty="0"/>
              <a:t>(click)</a:t>
            </a:r>
          </a:p>
          <a:p>
            <a:r>
              <a:rPr lang="en-US" altLang="zh-CN" baseline="0" dirty="0"/>
              <a:t>In contrast, the decision latency of PiTree is less than one millisecond. This is much less than the length of a chunk.</a:t>
            </a:r>
          </a:p>
        </p:txBody>
      </p:sp>
      <p:sp>
        <p:nvSpPr>
          <p:cNvPr id="4" name="Slide Number Placeholder 3"/>
          <p:cNvSpPr>
            <a:spLocks noGrp="1"/>
          </p:cNvSpPr>
          <p:nvPr>
            <p:ph type="sldNum" sz="quarter" idx="10"/>
          </p:nvPr>
        </p:nvSpPr>
        <p:spPr/>
        <p:txBody>
          <a:bodyPr/>
          <a:lstStyle/>
          <a:p>
            <a:fld id="{29DB0EF0-6DB4-ED40-938A-B67A63225625}" type="slidenum">
              <a:rPr lang="en-US" smtClean="0"/>
              <a:t>15</a:t>
            </a:fld>
            <a:endParaRPr lang="en-US"/>
          </a:p>
        </p:txBody>
      </p:sp>
    </p:spTree>
    <p:extLst>
      <p:ext uri="{BB962C8B-B14F-4D97-AF65-F5344CB8AC3E}">
        <p14:creationId xmlns:p14="http://schemas.microsoft.com/office/powerpoint/2010/main" val="3346907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baseline="0" dirty="0"/>
              <a:t>In summary, the key </a:t>
            </a:r>
            <a:r>
              <a:rPr kumimoji="1" lang="en-US" altLang="zh-CN" baseline="0" dirty="0" err="1"/>
              <a:t>takeways</a:t>
            </a:r>
            <a:r>
              <a:rPr kumimoji="1" lang="en-US" altLang="zh-CN" baseline="0" dirty="0"/>
              <a:t> from our experiences are shown on the screen. We find that current ABR algorithms are too heavyweight to be deployed onto clients. Thus, we convert those heavyweight models into decision trees and achieve promising overhead benefits with almost no performance loss.</a:t>
            </a:r>
          </a:p>
        </p:txBody>
      </p:sp>
      <p:sp>
        <p:nvSpPr>
          <p:cNvPr id="4" name="幻灯片编号占位符 3"/>
          <p:cNvSpPr>
            <a:spLocks noGrp="1"/>
          </p:cNvSpPr>
          <p:nvPr>
            <p:ph type="sldNum" sz="quarter" idx="10"/>
          </p:nvPr>
        </p:nvSpPr>
        <p:spPr/>
        <p:txBody>
          <a:bodyPr/>
          <a:lstStyle/>
          <a:p>
            <a:fld id="{29DB0EF0-6DB4-ED40-938A-B67A63225625}" type="slidenum">
              <a:rPr lang="en-US" smtClean="0"/>
              <a:t>16</a:t>
            </a:fld>
            <a:endParaRPr lang="en-US"/>
          </a:p>
        </p:txBody>
      </p:sp>
    </p:spTree>
    <p:extLst>
      <p:ext uri="{BB962C8B-B14F-4D97-AF65-F5344CB8AC3E}">
        <p14:creationId xmlns:p14="http://schemas.microsoft.com/office/powerpoint/2010/main" val="1409685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baseline="0" dirty="0"/>
              <a:t>PiTree is now available at our website. Thank you for your listening. I’d like to take any questions.</a:t>
            </a:r>
            <a:endParaRPr kumimoji="1" lang="zh-CN" altLang="en-US" dirty="0"/>
          </a:p>
        </p:txBody>
      </p:sp>
      <p:sp>
        <p:nvSpPr>
          <p:cNvPr id="4" name="Slide Number Placeholder 3"/>
          <p:cNvSpPr>
            <a:spLocks noGrp="1"/>
          </p:cNvSpPr>
          <p:nvPr>
            <p:ph type="sldNum" sz="quarter" idx="10"/>
          </p:nvPr>
        </p:nvSpPr>
        <p:spPr/>
        <p:txBody>
          <a:bodyPr/>
          <a:lstStyle/>
          <a:p>
            <a:fld id="{29DB0EF0-6DB4-ED40-938A-B67A63225625}" type="slidenum">
              <a:rPr lang="en-US" smtClean="0"/>
              <a:t>17</a:t>
            </a:fld>
            <a:endParaRPr lang="en-US"/>
          </a:p>
        </p:txBody>
      </p:sp>
    </p:spTree>
    <p:extLst>
      <p:ext uri="{BB962C8B-B14F-4D97-AF65-F5344CB8AC3E}">
        <p14:creationId xmlns:p14="http://schemas.microsoft.com/office/powerpoint/2010/main" val="291990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baseline="0" dirty="0"/>
          </a:p>
        </p:txBody>
      </p:sp>
      <p:sp>
        <p:nvSpPr>
          <p:cNvPr id="4" name="Slide Number Placeholder 3"/>
          <p:cNvSpPr>
            <a:spLocks noGrp="1"/>
          </p:cNvSpPr>
          <p:nvPr>
            <p:ph type="sldNum" sz="quarter" idx="10"/>
          </p:nvPr>
        </p:nvSpPr>
        <p:spPr/>
        <p:txBody>
          <a:bodyPr/>
          <a:lstStyle/>
          <a:p>
            <a:fld id="{29DB0EF0-6DB4-ED40-938A-B67A63225625}" type="slidenum">
              <a:rPr lang="en-US" smtClean="0"/>
              <a:t>19</a:t>
            </a:fld>
            <a:endParaRPr lang="en-US"/>
          </a:p>
        </p:txBody>
      </p:sp>
    </p:spTree>
    <p:extLst>
      <p:ext uri="{BB962C8B-B14F-4D97-AF65-F5344CB8AC3E}">
        <p14:creationId xmlns:p14="http://schemas.microsoft.com/office/powerpoint/2010/main" val="346275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0" baseline="0" dirty="0"/>
              <a:t>Adaptive streaming has been widely deployed in video delivery and has become a primary tool for improving user quality of experience. In adaptive streaming, a v</a:t>
            </a:r>
            <a:r>
              <a:rPr lang="en-US" altLang="ko-KR" sz="1200" b="0" i="0" u="none" strike="noStrike" kern="1200" baseline="0" dirty="0">
                <a:solidFill>
                  <a:schemeClr val="tx1"/>
                </a:solidFill>
                <a:latin typeface="+mn-lt"/>
                <a:ea typeface="+mn-ea"/>
                <a:cs typeface="+mn-cs"/>
              </a:rPr>
              <a:t>ideo is encoded into multiple quality levels and divided into fixed sized chunks. </a:t>
            </a:r>
            <a:r>
              <a:rPr lang="en-US" altLang="ko-KR" sz="1200" b="1" baseline="0" dirty="0"/>
              <a:t>(click)</a:t>
            </a:r>
            <a:endParaRPr lang="en-US" altLang="ko-KR" sz="1200" b="1" i="0" u="none" strike="noStrike" kern="1200" baseline="0" dirty="0">
              <a:solidFill>
                <a:schemeClr val="tx1"/>
              </a:solidFill>
              <a:latin typeface="+mn-lt"/>
              <a:ea typeface="+mn-ea"/>
              <a:cs typeface="+mn-cs"/>
            </a:endParaRPr>
          </a:p>
          <a:p>
            <a:r>
              <a:rPr lang="en-US" altLang="ko-KR" sz="1200" b="0" baseline="0" dirty="0"/>
              <a:t>Then, the client runs an adaptive bitrate algorithm, or ABR, to choose an appropriate quality for the given network bandwidth. </a:t>
            </a:r>
          </a:p>
        </p:txBody>
      </p:sp>
      <p:sp>
        <p:nvSpPr>
          <p:cNvPr id="4" name="Slide Number Placeholder 3"/>
          <p:cNvSpPr>
            <a:spLocks noGrp="1"/>
          </p:cNvSpPr>
          <p:nvPr>
            <p:ph type="sldNum" sz="quarter" idx="10"/>
          </p:nvPr>
        </p:nvSpPr>
        <p:spPr/>
        <p:txBody>
          <a:bodyPr/>
          <a:lstStyle/>
          <a:p>
            <a:fld id="{29DB0EF0-6DB4-ED40-938A-B67A63225625}" type="slidenum">
              <a:rPr lang="en-US" smtClean="0"/>
              <a:t>2</a:t>
            </a:fld>
            <a:endParaRPr lang="en-US"/>
          </a:p>
        </p:txBody>
      </p:sp>
    </p:spTree>
    <p:extLst>
      <p:ext uri="{BB962C8B-B14F-4D97-AF65-F5344CB8AC3E}">
        <p14:creationId xmlns:p14="http://schemas.microsoft.com/office/powerpoint/2010/main" val="1953480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0" baseline="0" dirty="0"/>
              <a:t>Let’s briefly review the history of ABR algorithms in recent years. </a:t>
            </a:r>
            <a:r>
              <a:rPr lang="en-US" altLang="ko-KR" sz="1200" b="1" baseline="0" dirty="0"/>
              <a:t>(click)</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0" baseline="0" dirty="0"/>
              <a:t>At the early stage, ABR algorithms usually make decisions for the next bitrate with very simple methods, such as a piecewise linear function. </a:t>
            </a:r>
            <a:r>
              <a:rPr lang="en-US" altLang="ko-KR" sz="1200" b="1" baseline="0" dirty="0"/>
              <a:t>(click)</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0" baseline="0" dirty="0"/>
              <a:t>Gradually, more complex methods are introduced to improve the user experience. </a:t>
            </a:r>
            <a:r>
              <a:rPr lang="en-US" altLang="ko-KR" sz="1200" b="1" baseline="0" dirty="0"/>
              <a:t>(click)</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0" baseline="0" dirty="0"/>
              <a:t>The latest research efforts employ deep learning techniques and outperform heuristic methods developed in recent years. </a:t>
            </a:r>
            <a:r>
              <a:rPr lang="en-US" altLang="ko-KR" sz="1200" b="1" baseline="0" dirty="0"/>
              <a:t>(click)</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0" baseline="0" dirty="0"/>
              <a:t>However, as we can see, with the improvement of the performance of those algorithms, their complexity also goes up. </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b="0" baseline="0" dirty="0"/>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b="0" baseline="0" dirty="0"/>
          </a:p>
        </p:txBody>
      </p:sp>
      <p:sp>
        <p:nvSpPr>
          <p:cNvPr id="4" name="Slide Number Placeholder 3"/>
          <p:cNvSpPr>
            <a:spLocks noGrp="1"/>
          </p:cNvSpPr>
          <p:nvPr>
            <p:ph type="sldNum" sz="quarter" idx="10"/>
          </p:nvPr>
        </p:nvSpPr>
        <p:spPr/>
        <p:txBody>
          <a:bodyPr/>
          <a:lstStyle/>
          <a:p>
            <a:fld id="{29DB0EF0-6DB4-ED40-938A-B67A63225625}" type="slidenum">
              <a:rPr lang="en-US" smtClean="0"/>
              <a:t>3</a:t>
            </a:fld>
            <a:endParaRPr lang="en-US"/>
          </a:p>
        </p:txBody>
      </p:sp>
    </p:spTree>
    <p:extLst>
      <p:ext uri="{BB962C8B-B14F-4D97-AF65-F5344CB8AC3E}">
        <p14:creationId xmlns:p14="http://schemas.microsoft.com/office/powerpoint/2010/main" val="1425733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So let’s take a look on the two current ways to implement the ABR algorithms. If you decide to implement the ABR on video clients, the video player needs to load the decision model before the start of the video. However, the decision models of neural network-based ABR algorithms are usually several megabytes, which might introduce additional ten seconds to load the model. </a:t>
            </a:r>
            <a:r>
              <a:rPr lang="en-US" altLang="zh-CN" b="1" dirty="0"/>
              <a:t>(click)</a:t>
            </a:r>
          </a:p>
          <a:p>
            <a:r>
              <a:rPr lang="en-US" altLang="zh-CN" dirty="0"/>
              <a:t>As for those linear-programming based methods, if the player solve the linear programming at each video chunk, the computation time sometimes cannot catch up with the chunk length, which will stall the video and degrade the user experience. </a:t>
            </a:r>
            <a:r>
              <a:rPr lang="en-US" altLang="zh-CN" b="1" dirty="0"/>
              <a:t>(click)</a:t>
            </a:r>
          </a:p>
          <a:p>
            <a:r>
              <a:rPr lang="en-US" altLang="zh-CN" dirty="0"/>
              <a:t>On the other hand, if you choose to implement the ABR on servers, due to the complexity of computation and also the big number of concurrent viewers, content providers need to deploy considerable servers to process the ABR requests, which is quite expensive.</a:t>
            </a:r>
            <a:endParaRPr lang="zh-CN" altLang="en-US" dirty="0"/>
          </a:p>
        </p:txBody>
      </p:sp>
      <p:sp>
        <p:nvSpPr>
          <p:cNvPr id="4" name="灯片编号占位符 3"/>
          <p:cNvSpPr>
            <a:spLocks noGrp="1"/>
          </p:cNvSpPr>
          <p:nvPr>
            <p:ph type="sldNum" sz="quarter" idx="5"/>
          </p:nvPr>
        </p:nvSpPr>
        <p:spPr/>
        <p:txBody>
          <a:bodyPr/>
          <a:lstStyle/>
          <a:p>
            <a:fld id="{29DB0EF0-6DB4-ED40-938A-B67A63225625}" type="slidenum">
              <a:rPr lang="en-US" smtClean="0"/>
              <a:t>4</a:t>
            </a:fld>
            <a:endParaRPr lang="en-US"/>
          </a:p>
        </p:txBody>
      </p:sp>
    </p:spTree>
    <p:extLst>
      <p:ext uri="{BB962C8B-B14F-4D97-AF65-F5344CB8AC3E}">
        <p14:creationId xmlns:p14="http://schemas.microsoft.com/office/powerpoint/2010/main" val="1088281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Based on this, we propose PiTree. Our solution is quite simple. Researchers can still design and train their ABR algorithms as usual with any mathematical tools and development platform. </a:t>
            </a:r>
            <a:r>
              <a:rPr lang="en-US" altLang="zh-CN" b="1" dirty="0"/>
              <a:t>(click)</a:t>
            </a:r>
          </a:p>
          <a:p>
            <a:r>
              <a:rPr lang="en-US" altLang="zh-CN" dirty="0"/>
              <a:t>Then PiTree uses the traces and the decisions generated by the original model to train a decision tree </a:t>
            </a:r>
            <a:r>
              <a:rPr lang="en-US" altLang="zh-CN" b="1" dirty="0"/>
              <a:t>(click)</a:t>
            </a:r>
          </a:p>
          <a:p>
            <a:r>
              <a:rPr lang="en-US" altLang="zh-CN" dirty="0"/>
              <a:t>and deploys the decision tree online into video players.</a:t>
            </a:r>
            <a:endParaRPr lang="zh-CN" altLang="en-US" dirty="0"/>
          </a:p>
        </p:txBody>
      </p:sp>
      <p:sp>
        <p:nvSpPr>
          <p:cNvPr id="4" name="灯片编号占位符 3"/>
          <p:cNvSpPr>
            <a:spLocks noGrp="1"/>
          </p:cNvSpPr>
          <p:nvPr>
            <p:ph type="sldNum" sz="quarter" idx="5"/>
          </p:nvPr>
        </p:nvSpPr>
        <p:spPr/>
        <p:txBody>
          <a:bodyPr/>
          <a:lstStyle/>
          <a:p>
            <a:fld id="{29DB0EF0-6DB4-ED40-938A-B67A63225625}" type="slidenum">
              <a:rPr lang="en-US" smtClean="0"/>
              <a:t>5</a:t>
            </a:fld>
            <a:endParaRPr lang="en-US"/>
          </a:p>
        </p:txBody>
      </p:sp>
    </p:spTree>
    <p:extLst>
      <p:ext uri="{BB962C8B-B14F-4D97-AF65-F5344CB8AC3E}">
        <p14:creationId xmlns:p14="http://schemas.microsoft.com/office/powerpoint/2010/main" val="101744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So here comes a question. Why does PiTree choose decision tree as the target model of the conversion? The first reason is that the rich expressiveness of decision trees enables the high faithfulness of conversion. They are non-parametric and could represent very complex policies.</a:t>
            </a:r>
            <a:endParaRPr lang="zh-CN" altLang="en-US" dirty="0"/>
          </a:p>
        </p:txBody>
      </p:sp>
      <p:sp>
        <p:nvSpPr>
          <p:cNvPr id="4" name="灯片编号占位符 3"/>
          <p:cNvSpPr>
            <a:spLocks noGrp="1"/>
          </p:cNvSpPr>
          <p:nvPr>
            <p:ph type="sldNum" sz="quarter" idx="5"/>
          </p:nvPr>
        </p:nvSpPr>
        <p:spPr/>
        <p:txBody>
          <a:bodyPr/>
          <a:lstStyle/>
          <a:p>
            <a:fld id="{29DB0EF0-6DB4-ED40-938A-B67A63225625}" type="slidenum">
              <a:rPr lang="en-US" smtClean="0"/>
              <a:t>6</a:t>
            </a:fld>
            <a:endParaRPr lang="en-US"/>
          </a:p>
        </p:txBody>
      </p:sp>
    </p:spTree>
    <p:extLst>
      <p:ext uri="{BB962C8B-B14F-4D97-AF65-F5344CB8AC3E}">
        <p14:creationId xmlns:p14="http://schemas.microsoft.com/office/powerpoint/2010/main" val="2420041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second reason is that binary decision trees are only comprised of conditional judgments that could be easily implemented into JavaScript with branching clauses. Our evaluation further demonstrates the </a:t>
            </a:r>
            <a:r>
              <a:rPr lang="en-US" altLang="zh-CN" dirty="0" err="1"/>
              <a:t>lightweightness</a:t>
            </a:r>
            <a:r>
              <a:rPr lang="en-US" altLang="zh-CN" dirty="0"/>
              <a:t> of decision trees.</a:t>
            </a:r>
            <a:endParaRPr lang="zh-CN" altLang="en-US" dirty="0"/>
          </a:p>
        </p:txBody>
      </p:sp>
      <p:sp>
        <p:nvSpPr>
          <p:cNvPr id="4" name="灯片编号占位符 3"/>
          <p:cNvSpPr>
            <a:spLocks noGrp="1"/>
          </p:cNvSpPr>
          <p:nvPr>
            <p:ph type="sldNum" sz="quarter" idx="5"/>
          </p:nvPr>
        </p:nvSpPr>
        <p:spPr/>
        <p:txBody>
          <a:bodyPr/>
          <a:lstStyle/>
          <a:p>
            <a:fld id="{29DB0EF0-6DB4-ED40-938A-B67A63225625}" type="slidenum">
              <a:rPr lang="en-US" smtClean="0"/>
              <a:t>7</a:t>
            </a:fld>
            <a:endParaRPr lang="en-US"/>
          </a:p>
        </p:txBody>
      </p:sp>
    </p:spTree>
    <p:extLst>
      <p:ext uri="{BB962C8B-B14F-4D97-AF65-F5344CB8AC3E}">
        <p14:creationId xmlns:p14="http://schemas.microsoft.com/office/powerpoint/2010/main" val="2910850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third reason is that optimizing the user experience is usually a multi-objective optimization. When the ABR algorithms select a bitrate for the next chunk, they need to consider many factors such as the </a:t>
            </a:r>
            <a:r>
              <a:rPr lang="en-US" altLang="zh-CN" dirty="0" err="1"/>
              <a:t>rebuffer</a:t>
            </a:r>
            <a:r>
              <a:rPr lang="en-US" altLang="zh-CN" dirty="0"/>
              <a:t>, smoothness, and so on. The combination of judgments resembles the structure of decision trees.</a:t>
            </a:r>
            <a:endParaRPr lang="zh-CN" altLang="en-US" dirty="0"/>
          </a:p>
        </p:txBody>
      </p:sp>
      <p:sp>
        <p:nvSpPr>
          <p:cNvPr id="4" name="灯片编号占位符 3"/>
          <p:cNvSpPr>
            <a:spLocks noGrp="1"/>
          </p:cNvSpPr>
          <p:nvPr>
            <p:ph type="sldNum" sz="quarter" idx="5"/>
          </p:nvPr>
        </p:nvSpPr>
        <p:spPr/>
        <p:txBody>
          <a:bodyPr/>
          <a:lstStyle/>
          <a:p>
            <a:fld id="{29DB0EF0-6DB4-ED40-938A-B67A63225625}" type="slidenum">
              <a:rPr lang="en-US" smtClean="0"/>
              <a:t>8</a:t>
            </a:fld>
            <a:endParaRPr lang="en-US"/>
          </a:p>
        </p:txBody>
      </p:sp>
    </p:spTree>
    <p:extLst>
      <p:ext uri="{BB962C8B-B14F-4D97-AF65-F5344CB8AC3E}">
        <p14:creationId xmlns:p14="http://schemas.microsoft.com/office/powerpoint/2010/main" val="2290019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However, </a:t>
            </a:r>
            <a:r>
              <a:rPr lang="en-US" altLang="zh-CN" dirty="0"/>
              <a:t>converting the ABR models into decision trees confronts a domain-specific challenge: ABR control is a sequential decision-making process, where the action at the current step will affect the state at the next step. </a:t>
            </a:r>
            <a:r>
              <a:rPr lang="en-US" altLang="zh-CN" b="1" dirty="0"/>
              <a:t>(click)</a:t>
            </a:r>
          </a:p>
          <a:p>
            <a:r>
              <a:rPr lang="en-US" altLang="zh-CN" dirty="0"/>
              <a:t>At first, the Internet sends a chunk to the video player with the initial bitrate. The video player puts the chunk into its buffer, and tells the ABR controller its current states such as buffer occupancy and bandwidth. The ABR controller makes a decision on the bitrate of the next chunk, and the video player sends the chunk to the server. </a:t>
            </a:r>
            <a:r>
              <a:rPr lang="en-US" altLang="zh-CN" b="1" dirty="0"/>
              <a:t>(click)</a:t>
            </a:r>
          </a:p>
          <a:p>
            <a:r>
              <a:rPr lang="en-US" altLang="zh-CN" dirty="0"/>
              <a:t>However, the download time of the next chunk depends on the bitrate, and will further affects the throughput and buffer states at the next time of decision.</a:t>
            </a:r>
            <a:endParaRPr lang="zh-CN" altLang="en-US" dirty="0"/>
          </a:p>
        </p:txBody>
      </p:sp>
      <p:sp>
        <p:nvSpPr>
          <p:cNvPr id="4" name="灯片编号占位符 3"/>
          <p:cNvSpPr>
            <a:spLocks noGrp="1"/>
          </p:cNvSpPr>
          <p:nvPr>
            <p:ph type="sldNum" sz="quarter" idx="5"/>
          </p:nvPr>
        </p:nvSpPr>
        <p:spPr/>
        <p:txBody>
          <a:bodyPr/>
          <a:lstStyle/>
          <a:p>
            <a:fld id="{29DB0EF0-6DB4-ED40-938A-B67A63225625}" type="slidenum">
              <a:rPr lang="en-US" smtClean="0"/>
              <a:t>9</a:t>
            </a:fld>
            <a:endParaRPr lang="en-US"/>
          </a:p>
        </p:txBody>
      </p:sp>
    </p:spTree>
    <p:extLst>
      <p:ext uri="{BB962C8B-B14F-4D97-AF65-F5344CB8AC3E}">
        <p14:creationId xmlns:p14="http://schemas.microsoft.com/office/powerpoint/2010/main" val="4290323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2"/>
            <a:ext cx="2844800" cy="365125"/>
          </a:xfrm>
          <a:prstGeom prst="rect">
            <a:avLst/>
          </a:prstGeom>
        </p:spPr>
        <p:txBody>
          <a:bodyPr/>
          <a:lstStyle>
            <a:lvl1pPr>
              <a:defRPr/>
            </a:lvl1pPr>
          </a:lstStyle>
          <a:p>
            <a:r>
              <a:rPr lang="en-US" altLang="zh-CN"/>
              <a:t>https://transys.io/pitree</a:t>
            </a:r>
            <a:endParaRPr lang="en-US"/>
          </a:p>
        </p:txBody>
      </p:sp>
      <p:sp>
        <p:nvSpPr>
          <p:cNvPr id="5" name="Footer Placeholder 4"/>
          <p:cNvSpPr>
            <a:spLocks noGrp="1"/>
          </p:cNvSpPr>
          <p:nvPr>
            <p:ph type="ftr" sz="quarter" idx="11"/>
          </p:nvPr>
        </p:nvSpPr>
        <p:spPr/>
        <p:txBody>
          <a:bodyPr/>
          <a:lstStyle>
            <a:lvl1pPr>
              <a:defRPr/>
            </a:lvl1pPr>
          </a:lstStyle>
          <a:p>
            <a:r>
              <a:rPr lang="en-US"/>
              <a:t>P5C-04</a:t>
            </a:r>
          </a:p>
        </p:txBody>
      </p:sp>
      <p:sp>
        <p:nvSpPr>
          <p:cNvPr id="6" name="Slide Number Placeholder 5"/>
          <p:cNvSpPr>
            <a:spLocks noGrp="1"/>
          </p:cNvSpPr>
          <p:nvPr>
            <p:ph type="sldNum" sz="quarter" idx="12"/>
          </p:nvPr>
        </p:nvSpPr>
        <p:spPr/>
        <p:txBody>
          <a:bodyPr/>
          <a:lstStyle>
            <a:lvl1pPr>
              <a:defRPr/>
            </a:lvl1pPr>
          </a:lstStyle>
          <a:p>
            <a:fld id="{7904A8AC-C669-244C-953E-6C477326AD58}" type="slidenum">
              <a:rPr lang="en-US" smtClean="0"/>
              <a:t>‹#›</a:t>
            </a:fld>
            <a:endParaRPr lang="en-US"/>
          </a:p>
        </p:txBody>
      </p:sp>
    </p:spTree>
    <p:extLst>
      <p:ext uri="{BB962C8B-B14F-4D97-AF65-F5344CB8AC3E}">
        <p14:creationId xmlns:p14="http://schemas.microsoft.com/office/powerpoint/2010/main" val="1002360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lvl1pPr>
              <a:defRPr/>
            </a:lvl1pPr>
          </a:lstStyle>
          <a:p>
            <a:r>
              <a:rPr lang="en-US" altLang="zh-CN"/>
              <a:t>https://transys.io/pitree</a:t>
            </a:r>
            <a:endParaRPr lang="en-US"/>
          </a:p>
        </p:txBody>
      </p:sp>
      <p:sp>
        <p:nvSpPr>
          <p:cNvPr id="5" name="Footer Placeholder 4"/>
          <p:cNvSpPr>
            <a:spLocks noGrp="1"/>
          </p:cNvSpPr>
          <p:nvPr>
            <p:ph type="ftr" sz="quarter" idx="11"/>
          </p:nvPr>
        </p:nvSpPr>
        <p:spPr/>
        <p:txBody>
          <a:bodyPr/>
          <a:lstStyle>
            <a:lvl1pPr>
              <a:defRPr/>
            </a:lvl1pPr>
          </a:lstStyle>
          <a:p>
            <a:r>
              <a:rPr lang="en-US"/>
              <a:t>P5C-04</a:t>
            </a:r>
          </a:p>
        </p:txBody>
      </p:sp>
      <p:sp>
        <p:nvSpPr>
          <p:cNvPr id="6" name="Slide Number Placeholder 5"/>
          <p:cNvSpPr>
            <a:spLocks noGrp="1"/>
          </p:cNvSpPr>
          <p:nvPr>
            <p:ph type="sldNum" sz="quarter" idx="12"/>
          </p:nvPr>
        </p:nvSpPr>
        <p:spPr/>
        <p:txBody>
          <a:bodyPr/>
          <a:lstStyle>
            <a:lvl1pPr>
              <a:defRPr/>
            </a:lvl1pPr>
          </a:lstStyle>
          <a:p>
            <a:fld id="{7904A8AC-C669-244C-953E-6C477326AD58}" type="slidenum">
              <a:rPr lang="en-US" smtClean="0"/>
              <a:t>‹#›</a:t>
            </a:fld>
            <a:endParaRPr lang="en-US"/>
          </a:p>
        </p:txBody>
      </p:sp>
    </p:spTree>
    <p:extLst>
      <p:ext uri="{BB962C8B-B14F-4D97-AF65-F5344CB8AC3E}">
        <p14:creationId xmlns:p14="http://schemas.microsoft.com/office/powerpoint/2010/main" val="182462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lvl1pPr>
              <a:defRPr/>
            </a:lvl1pPr>
          </a:lstStyle>
          <a:p>
            <a:r>
              <a:rPr lang="en-US" altLang="zh-CN"/>
              <a:t>https://transys.io/pitree</a:t>
            </a:r>
            <a:endParaRPr lang="en-US"/>
          </a:p>
        </p:txBody>
      </p:sp>
      <p:sp>
        <p:nvSpPr>
          <p:cNvPr id="5" name="Footer Placeholder 4"/>
          <p:cNvSpPr>
            <a:spLocks noGrp="1"/>
          </p:cNvSpPr>
          <p:nvPr>
            <p:ph type="ftr" sz="quarter" idx="11"/>
          </p:nvPr>
        </p:nvSpPr>
        <p:spPr/>
        <p:txBody>
          <a:bodyPr/>
          <a:lstStyle>
            <a:lvl1pPr>
              <a:defRPr/>
            </a:lvl1pPr>
          </a:lstStyle>
          <a:p>
            <a:r>
              <a:rPr lang="en-US"/>
              <a:t>P5C-04</a:t>
            </a:r>
          </a:p>
        </p:txBody>
      </p:sp>
      <p:sp>
        <p:nvSpPr>
          <p:cNvPr id="6" name="Slide Number Placeholder 5"/>
          <p:cNvSpPr>
            <a:spLocks noGrp="1"/>
          </p:cNvSpPr>
          <p:nvPr>
            <p:ph type="sldNum" sz="quarter" idx="12"/>
          </p:nvPr>
        </p:nvSpPr>
        <p:spPr/>
        <p:txBody>
          <a:bodyPr/>
          <a:lstStyle>
            <a:lvl1pPr>
              <a:defRPr/>
            </a:lvl1pPr>
          </a:lstStyle>
          <a:p>
            <a:fld id="{7904A8AC-C669-244C-953E-6C477326AD58}" type="slidenum">
              <a:rPr lang="en-US" smtClean="0"/>
              <a:t>‹#›</a:t>
            </a:fld>
            <a:endParaRPr lang="en-US"/>
          </a:p>
        </p:txBody>
      </p:sp>
    </p:spTree>
    <p:extLst>
      <p:ext uri="{BB962C8B-B14F-4D97-AF65-F5344CB8AC3E}">
        <p14:creationId xmlns:p14="http://schemas.microsoft.com/office/powerpoint/2010/main" val="358617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lvl1pPr>
              <a:defRPr/>
            </a:lvl1pPr>
          </a:lstStyle>
          <a:p>
            <a:r>
              <a:rPr lang="en-US" altLang="zh-CN"/>
              <a:t>https://transys.io/pitree</a:t>
            </a:r>
            <a:endParaRPr lang="en-US" altLang="zh-CN" dirty="0"/>
          </a:p>
        </p:txBody>
      </p:sp>
      <p:sp>
        <p:nvSpPr>
          <p:cNvPr id="5" name="Footer Placeholder 4"/>
          <p:cNvSpPr>
            <a:spLocks noGrp="1"/>
          </p:cNvSpPr>
          <p:nvPr>
            <p:ph type="ftr" sz="quarter" idx="11"/>
          </p:nvPr>
        </p:nvSpPr>
        <p:spPr/>
        <p:txBody>
          <a:bodyPr/>
          <a:lstStyle>
            <a:lvl1pPr>
              <a:defRPr/>
            </a:lvl1pPr>
          </a:lstStyle>
          <a:p>
            <a:r>
              <a:rPr lang="en-US"/>
              <a:t>P5C-04</a:t>
            </a:r>
          </a:p>
        </p:txBody>
      </p:sp>
      <p:sp>
        <p:nvSpPr>
          <p:cNvPr id="6" name="Slide Number Placeholder 5"/>
          <p:cNvSpPr>
            <a:spLocks noGrp="1"/>
          </p:cNvSpPr>
          <p:nvPr>
            <p:ph type="sldNum" sz="quarter" idx="12"/>
          </p:nvPr>
        </p:nvSpPr>
        <p:spPr/>
        <p:txBody>
          <a:bodyPr/>
          <a:lstStyle>
            <a:lvl1pPr>
              <a:defRPr/>
            </a:lvl1pPr>
          </a:lstStyle>
          <a:p>
            <a:fld id="{7904A8AC-C669-244C-953E-6C477326AD58}" type="slidenum">
              <a:rPr lang="en-US" smtClean="0"/>
              <a:t>‹#›</a:t>
            </a:fld>
            <a:endParaRPr lang="en-US"/>
          </a:p>
        </p:txBody>
      </p:sp>
    </p:spTree>
    <p:extLst>
      <p:ext uri="{BB962C8B-B14F-4D97-AF65-F5344CB8AC3E}">
        <p14:creationId xmlns:p14="http://schemas.microsoft.com/office/powerpoint/2010/main" val="1804339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a:lstStyle>
            <a:lvl1pPr>
              <a:defRPr/>
            </a:lvl1pPr>
          </a:lstStyle>
          <a:p>
            <a:r>
              <a:rPr lang="en-US" altLang="zh-CN"/>
              <a:t>https://transys.io/pitree</a:t>
            </a:r>
            <a:endParaRPr lang="en-US"/>
          </a:p>
        </p:txBody>
      </p:sp>
      <p:sp>
        <p:nvSpPr>
          <p:cNvPr id="5" name="Footer Placeholder 4"/>
          <p:cNvSpPr>
            <a:spLocks noGrp="1"/>
          </p:cNvSpPr>
          <p:nvPr>
            <p:ph type="ftr" sz="quarter" idx="11"/>
          </p:nvPr>
        </p:nvSpPr>
        <p:spPr/>
        <p:txBody>
          <a:bodyPr/>
          <a:lstStyle>
            <a:lvl1pPr>
              <a:defRPr/>
            </a:lvl1pPr>
          </a:lstStyle>
          <a:p>
            <a:r>
              <a:rPr lang="en-US"/>
              <a:t>P5C-04</a:t>
            </a:r>
          </a:p>
        </p:txBody>
      </p:sp>
      <p:sp>
        <p:nvSpPr>
          <p:cNvPr id="6" name="Slide Number Placeholder 5"/>
          <p:cNvSpPr>
            <a:spLocks noGrp="1"/>
          </p:cNvSpPr>
          <p:nvPr>
            <p:ph type="sldNum" sz="quarter" idx="12"/>
          </p:nvPr>
        </p:nvSpPr>
        <p:spPr/>
        <p:txBody>
          <a:bodyPr/>
          <a:lstStyle>
            <a:lvl1pPr>
              <a:defRPr/>
            </a:lvl1pPr>
          </a:lstStyle>
          <a:p>
            <a:fld id="{7904A8AC-C669-244C-953E-6C477326AD58}" type="slidenum">
              <a:rPr lang="en-US" smtClean="0"/>
              <a:t>‹#›</a:t>
            </a:fld>
            <a:endParaRPr lang="en-US"/>
          </a:p>
        </p:txBody>
      </p:sp>
    </p:spTree>
    <p:extLst>
      <p:ext uri="{BB962C8B-B14F-4D97-AF65-F5344CB8AC3E}">
        <p14:creationId xmlns:p14="http://schemas.microsoft.com/office/powerpoint/2010/main" val="911951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609600" y="6356352"/>
            <a:ext cx="2844800" cy="365125"/>
          </a:xfrm>
          <a:prstGeom prst="rect">
            <a:avLst/>
          </a:prstGeom>
        </p:spPr>
        <p:txBody>
          <a:bodyPr/>
          <a:lstStyle>
            <a:lvl1pPr>
              <a:defRPr/>
            </a:lvl1pPr>
          </a:lstStyle>
          <a:p>
            <a:r>
              <a:rPr lang="en-US" altLang="zh-CN"/>
              <a:t>https://transys.io/pitree</a:t>
            </a:r>
            <a:endParaRPr lang="en-US"/>
          </a:p>
        </p:txBody>
      </p:sp>
      <p:sp>
        <p:nvSpPr>
          <p:cNvPr id="6" name="Footer Placeholder 4"/>
          <p:cNvSpPr>
            <a:spLocks noGrp="1"/>
          </p:cNvSpPr>
          <p:nvPr>
            <p:ph type="ftr" sz="quarter" idx="11"/>
          </p:nvPr>
        </p:nvSpPr>
        <p:spPr/>
        <p:txBody>
          <a:bodyPr/>
          <a:lstStyle>
            <a:lvl1pPr>
              <a:defRPr/>
            </a:lvl1pPr>
          </a:lstStyle>
          <a:p>
            <a:r>
              <a:rPr lang="en-US"/>
              <a:t>P5C-04</a:t>
            </a:r>
          </a:p>
        </p:txBody>
      </p:sp>
      <p:sp>
        <p:nvSpPr>
          <p:cNvPr id="7" name="Slide Number Placeholder 5"/>
          <p:cNvSpPr>
            <a:spLocks noGrp="1"/>
          </p:cNvSpPr>
          <p:nvPr>
            <p:ph type="sldNum" sz="quarter" idx="12"/>
          </p:nvPr>
        </p:nvSpPr>
        <p:spPr/>
        <p:txBody>
          <a:bodyPr/>
          <a:lstStyle>
            <a:lvl1pPr>
              <a:defRPr/>
            </a:lvl1pPr>
          </a:lstStyle>
          <a:p>
            <a:fld id="{7904A8AC-C669-244C-953E-6C477326AD58}" type="slidenum">
              <a:rPr lang="en-US" smtClean="0"/>
              <a:t>‹#›</a:t>
            </a:fld>
            <a:endParaRPr lang="en-US"/>
          </a:p>
        </p:txBody>
      </p:sp>
    </p:spTree>
    <p:extLst>
      <p:ext uri="{BB962C8B-B14F-4D97-AF65-F5344CB8AC3E}">
        <p14:creationId xmlns:p14="http://schemas.microsoft.com/office/powerpoint/2010/main" val="582189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09600" y="6356352"/>
            <a:ext cx="2844800" cy="365125"/>
          </a:xfrm>
          <a:prstGeom prst="rect">
            <a:avLst/>
          </a:prstGeom>
        </p:spPr>
        <p:txBody>
          <a:bodyPr/>
          <a:lstStyle>
            <a:lvl1pPr>
              <a:defRPr/>
            </a:lvl1pPr>
          </a:lstStyle>
          <a:p>
            <a:r>
              <a:rPr lang="en-US" altLang="zh-CN"/>
              <a:t>https://transys.io/pitree</a:t>
            </a:r>
            <a:endParaRPr lang="en-US"/>
          </a:p>
        </p:txBody>
      </p:sp>
      <p:sp>
        <p:nvSpPr>
          <p:cNvPr id="8" name="Footer Placeholder 4"/>
          <p:cNvSpPr>
            <a:spLocks noGrp="1"/>
          </p:cNvSpPr>
          <p:nvPr>
            <p:ph type="ftr" sz="quarter" idx="11"/>
          </p:nvPr>
        </p:nvSpPr>
        <p:spPr/>
        <p:txBody>
          <a:bodyPr/>
          <a:lstStyle>
            <a:lvl1pPr>
              <a:defRPr/>
            </a:lvl1pPr>
          </a:lstStyle>
          <a:p>
            <a:r>
              <a:rPr lang="en-US"/>
              <a:t>P5C-04</a:t>
            </a:r>
          </a:p>
        </p:txBody>
      </p:sp>
      <p:sp>
        <p:nvSpPr>
          <p:cNvPr id="9" name="Slide Number Placeholder 5"/>
          <p:cNvSpPr>
            <a:spLocks noGrp="1"/>
          </p:cNvSpPr>
          <p:nvPr>
            <p:ph type="sldNum" sz="quarter" idx="12"/>
          </p:nvPr>
        </p:nvSpPr>
        <p:spPr/>
        <p:txBody>
          <a:bodyPr/>
          <a:lstStyle>
            <a:lvl1pPr>
              <a:defRPr/>
            </a:lvl1pPr>
          </a:lstStyle>
          <a:p>
            <a:fld id="{7904A8AC-C669-244C-953E-6C477326AD58}" type="slidenum">
              <a:rPr lang="en-US" smtClean="0"/>
              <a:t>‹#›</a:t>
            </a:fld>
            <a:endParaRPr lang="en-US"/>
          </a:p>
        </p:txBody>
      </p:sp>
    </p:spTree>
    <p:extLst>
      <p:ext uri="{BB962C8B-B14F-4D97-AF65-F5344CB8AC3E}">
        <p14:creationId xmlns:p14="http://schemas.microsoft.com/office/powerpoint/2010/main" val="924708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609600" y="6356352"/>
            <a:ext cx="2844800" cy="365125"/>
          </a:xfrm>
          <a:prstGeom prst="rect">
            <a:avLst/>
          </a:prstGeom>
        </p:spPr>
        <p:txBody>
          <a:bodyPr/>
          <a:lstStyle>
            <a:lvl1pPr>
              <a:defRPr/>
            </a:lvl1pPr>
          </a:lstStyle>
          <a:p>
            <a:r>
              <a:rPr lang="en-US" altLang="zh-CN"/>
              <a:t>https://transys.io/pitree</a:t>
            </a:r>
            <a:endParaRPr lang="en-US"/>
          </a:p>
        </p:txBody>
      </p:sp>
      <p:sp>
        <p:nvSpPr>
          <p:cNvPr id="4" name="Footer Placeholder 4"/>
          <p:cNvSpPr>
            <a:spLocks noGrp="1"/>
          </p:cNvSpPr>
          <p:nvPr>
            <p:ph type="ftr" sz="quarter" idx="11"/>
          </p:nvPr>
        </p:nvSpPr>
        <p:spPr/>
        <p:txBody>
          <a:bodyPr/>
          <a:lstStyle>
            <a:lvl1pPr>
              <a:defRPr/>
            </a:lvl1pPr>
          </a:lstStyle>
          <a:p>
            <a:r>
              <a:rPr lang="en-US"/>
              <a:t>P5C-04</a:t>
            </a:r>
          </a:p>
        </p:txBody>
      </p:sp>
      <p:sp>
        <p:nvSpPr>
          <p:cNvPr id="5" name="Slide Number Placeholder 5"/>
          <p:cNvSpPr>
            <a:spLocks noGrp="1"/>
          </p:cNvSpPr>
          <p:nvPr>
            <p:ph type="sldNum" sz="quarter" idx="12"/>
          </p:nvPr>
        </p:nvSpPr>
        <p:spPr/>
        <p:txBody>
          <a:bodyPr/>
          <a:lstStyle>
            <a:lvl1pPr>
              <a:defRPr/>
            </a:lvl1pPr>
          </a:lstStyle>
          <a:p>
            <a:fld id="{7904A8AC-C669-244C-953E-6C477326AD58}" type="slidenum">
              <a:rPr lang="en-US" smtClean="0"/>
              <a:t>‹#›</a:t>
            </a:fld>
            <a:endParaRPr lang="en-US"/>
          </a:p>
        </p:txBody>
      </p:sp>
    </p:spTree>
    <p:extLst>
      <p:ext uri="{BB962C8B-B14F-4D97-AF65-F5344CB8AC3E}">
        <p14:creationId xmlns:p14="http://schemas.microsoft.com/office/powerpoint/2010/main" val="229883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r>
              <a:rPr lang="en-US"/>
              <a:t>P5C-04</a:t>
            </a:r>
          </a:p>
        </p:txBody>
      </p:sp>
      <p:sp>
        <p:nvSpPr>
          <p:cNvPr id="4" name="Slide Number Placeholder 5"/>
          <p:cNvSpPr>
            <a:spLocks noGrp="1"/>
          </p:cNvSpPr>
          <p:nvPr>
            <p:ph type="sldNum" sz="quarter" idx="12"/>
          </p:nvPr>
        </p:nvSpPr>
        <p:spPr/>
        <p:txBody>
          <a:bodyPr/>
          <a:lstStyle>
            <a:lvl1pPr>
              <a:defRPr/>
            </a:lvl1pPr>
          </a:lstStyle>
          <a:p>
            <a:fld id="{7904A8AC-C669-244C-953E-6C477326AD58}" type="slidenum">
              <a:rPr lang="en-US" smtClean="0"/>
              <a:t>‹#›</a:t>
            </a:fld>
            <a:endParaRPr lang="en-US"/>
          </a:p>
        </p:txBody>
      </p:sp>
      <p:sp>
        <p:nvSpPr>
          <p:cNvPr id="5" name="Date Placeholder 3">
            <a:extLst>
              <a:ext uri="{FF2B5EF4-FFF2-40B4-BE49-F238E27FC236}">
                <a16:creationId xmlns:a16="http://schemas.microsoft.com/office/drawing/2014/main" id="{228E183B-D3F8-4061-8A35-167E21B5CB02}"/>
              </a:ext>
            </a:extLst>
          </p:cNvPr>
          <p:cNvSpPr>
            <a:spLocks noGrp="1"/>
          </p:cNvSpPr>
          <p:nvPr>
            <p:ph type="dt" sz="half" idx="2"/>
          </p:nvPr>
        </p:nvSpPr>
        <p:spPr>
          <a:xfrm>
            <a:off x="609600" y="6356352"/>
            <a:ext cx="2844800" cy="365125"/>
          </a:xfrm>
          <a:prstGeom prst="rect">
            <a:avLst/>
          </a:prstGeom>
        </p:spPr>
        <p:txBody>
          <a:bodyPr vert="horz" wrap="square" lIns="91440" tIns="45720" rIns="91440" bIns="45720" numCol="1" anchor="ctr" anchorCtr="0" compatLnSpc="1">
            <a:prstTxWarp prst="textNoShape">
              <a:avLst/>
            </a:prstTxWarp>
          </a:bodyPr>
          <a:lstStyle>
            <a:lvl1pPr>
              <a:defRPr sz="1600" b="1">
                <a:solidFill>
                  <a:srgbClr val="898989"/>
                </a:solidFill>
              </a:defRPr>
            </a:lvl1pPr>
          </a:lstStyle>
          <a:p>
            <a:r>
              <a:rPr lang="en-US" altLang="zh-CN"/>
              <a:t>https://transys.io/pitree</a:t>
            </a:r>
            <a:endParaRPr lang="en-US" dirty="0"/>
          </a:p>
        </p:txBody>
      </p:sp>
    </p:spTree>
    <p:extLst>
      <p:ext uri="{BB962C8B-B14F-4D97-AF65-F5344CB8AC3E}">
        <p14:creationId xmlns:p14="http://schemas.microsoft.com/office/powerpoint/2010/main" val="326567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609600" y="6356352"/>
            <a:ext cx="2844800" cy="365125"/>
          </a:xfrm>
          <a:prstGeom prst="rect">
            <a:avLst/>
          </a:prstGeom>
        </p:spPr>
        <p:txBody>
          <a:bodyPr/>
          <a:lstStyle>
            <a:lvl1pPr>
              <a:defRPr/>
            </a:lvl1pPr>
          </a:lstStyle>
          <a:p>
            <a:r>
              <a:rPr lang="en-US" altLang="zh-CN"/>
              <a:t>https://transys.io/pitree</a:t>
            </a:r>
            <a:endParaRPr lang="en-US"/>
          </a:p>
        </p:txBody>
      </p:sp>
      <p:sp>
        <p:nvSpPr>
          <p:cNvPr id="6" name="Footer Placeholder 4"/>
          <p:cNvSpPr>
            <a:spLocks noGrp="1"/>
          </p:cNvSpPr>
          <p:nvPr>
            <p:ph type="ftr" sz="quarter" idx="11"/>
          </p:nvPr>
        </p:nvSpPr>
        <p:spPr/>
        <p:txBody>
          <a:bodyPr/>
          <a:lstStyle>
            <a:lvl1pPr>
              <a:defRPr/>
            </a:lvl1pPr>
          </a:lstStyle>
          <a:p>
            <a:r>
              <a:rPr lang="en-US"/>
              <a:t>P5C-04</a:t>
            </a:r>
          </a:p>
        </p:txBody>
      </p:sp>
      <p:sp>
        <p:nvSpPr>
          <p:cNvPr id="7" name="Slide Number Placeholder 5"/>
          <p:cNvSpPr>
            <a:spLocks noGrp="1"/>
          </p:cNvSpPr>
          <p:nvPr>
            <p:ph type="sldNum" sz="quarter" idx="12"/>
          </p:nvPr>
        </p:nvSpPr>
        <p:spPr/>
        <p:txBody>
          <a:bodyPr/>
          <a:lstStyle>
            <a:lvl1pPr>
              <a:defRPr/>
            </a:lvl1pPr>
          </a:lstStyle>
          <a:p>
            <a:fld id="{7904A8AC-C669-244C-953E-6C477326AD58}" type="slidenum">
              <a:rPr lang="en-US" smtClean="0"/>
              <a:t>‹#›</a:t>
            </a:fld>
            <a:endParaRPr lang="en-US"/>
          </a:p>
        </p:txBody>
      </p:sp>
    </p:spTree>
    <p:extLst>
      <p:ext uri="{BB962C8B-B14F-4D97-AF65-F5344CB8AC3E}">
        <p14:creationId xmlns:p14="http://schemas.microsoft.com/office/powerpoint/2010/main" val="1797136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609600" y="6356352"/>
            <a:ext cx="2844800" cy="365125"/>
          </a:xfrm>
          <a:prstGeom prst="rect">
            <a:avLst/>
          </a:prstGeom>
        </p:spPr>
        <p:txBody>
          <a:bodyPr/>
          <a:lstStyle>
            <a:lvl1pPr>
              <a:defRPr/>
            </a:lvl1pPr>
          </a:lstStyle>
          <a:p>
            <a:r>
              <a:rPr lang="en-US" altLang="zh-CN"/>
              <a:t>https://transys.io/pitree</a:t>
            </a:r>
            <a:endParaRPr lang="en-US"/>
          </a:p>
        </p:txBody>
      </p:sp>
      <p:sp>
        <p:nvSpPr>
          <p:cNvPr id="6" name="Footer Placeholder 4"/>
          <p:cNvSpPr>
            <a:spLocks noGrp="1"/>
          </p:cNvSpPr>
          <p:nvPr>
            <p:ph type="ftr" sz="quarter" idx="11"/>
          </p:nvPr>
        </p:nvSpPr>
        <p:spPr/>
        <p:txBody>
          <a:bodyPr/>
          <a:lstStyle>
            <a:lvl1pPr>
              <a:defRPr/>
            </a:lvl1pPr>
          </a:lstStyle>
          <a:p>
            <a:r>
              <a:rPr lang="en-US"/>
              <a:t>P5C-04</a:t>
            </a:r>
          </a:p>
        </p:txBody>
      </p:sp>
      <p:sp>
        <p:nvSpPr>
          <p:cNvPr id="7" name="Slide Number Placeholder 5"/>
          <p:cNvSpPr>
            <a:spLocks noGrp="1"/>
          </p:cNvSpPr>
          <p:nvPr>
            <p:ph type="sldNum" sz="quarter" idx="12"/>
          </p:nvPr>
        </p:nvSpPr>
        <p:spPr/>
        <p:txBody>
          <a:bodyPr/>
          <a:lstStyle>
            <a:lvl1pPr>
              <a:defRPr/>
            </a:lvl1pPr>
          </a:lstStyle>
          <a:p>
            <a:fld id="{7904A8AC-C669-244C-953E-6C477326AD58}" type="slidenum">
              <a:rPr lang="en-US" smtClean="0"/>
              <a:t>‹#›</a:t>
            </a:fld>
            <a:endParaRPr lang="en-US"/>
          </a:p>
        </p:txBody>
      </p:sp>
    </p:spTree>
    <p:extLst>
      <p:ext uri="{BB962C8B-B14F-4D97-AF65-F5344CB8AC3E}">
        <p14:creationId xmlns:p14="http://schemas.microsoft.com/office/powerpoint/2010/main" val="119576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609600" y="1600202"/>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2"/>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600" b="1">
                <a:solidFill>
                  <a:srgbClr val="898989"/>
                </a:solidFill>
              </a:defRPr>
            </a:lvl1pPr>
          </a:lstStyle>
          <a:p>
            <a:r>
              <a:rPr lang="en-US" dirty="0"/>
              <a:t>P5C-04</a:t>
            </a: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600" b="1">
                <a:solidFill>
                  <a:srgbClr val="898989"/>
                </a:solidFill>
              </a:defRPr>
            </a:lvl1pPr>
          </a:lstStyle>
          <a:p>
            <a:fld id="{7904A8AC-C669-244C-953E-6C477326AD58}" type="slidenum">
              <a:rPr lang="en-US" smtClean="0"/>
              <a:pPr/>
              <a:t>‹#›</a:t>
            </a:fld>
            <a:endParaRPr lang="en-US" dirty="0"/>
          </a:p>
        </p:txBody>
      </p:sp>
      <p:sp>
        <p:nvSpPr>
          <p:cNvPr id="8" name="Date Placeholder 3">
            <a:extLst>
              <a:ext uri="{FF2B5EF4-FFF2-40B4-BE49-F238E27FC236}">
                <a16:creationId xmlns:a16="http://schemas.microsoft.com/office/drawing/2014/main" id="{5E38A773-4B95-4F94-AEB5-77CC096FB7C1}"/>
              </a:ext>
            </a:extLst>
          </p:cNvPr>
          <p:cNvSpPr>
            <a:spLocks noGrp="1"/>
          </p:cNvSpPr>
          <p:nvPr>
            <p:ph type="dt" sz="half" idx="2"/>
          </p:nvPr>
        </p:nvSpPr>
        <p:spPr>
          <a:xfrm>
            <a:off x="609600" y="6356352"/>
            <a:ext cx="2844800" cy="365125"/>
          </a:xfrm>
          <a:prstGeom prst="rect">
            <a:avLst/>
          </a:prstGeom>
        </p:spPr>
        <p:txBody>
          <a:bodyPr vert="horz" wrap="square" lIns="91440" tIns="45720" rIns="91440" bIns="45720" numCol="1" anchor="ctr" anchorCtr="0" compatLnSpc="1">
            <a:prstTxWarp prst="textNoShape">
              <a:avLst/>
            </a:prstTxWarp>
          </a:bodyPr>
          <a:lstStyle>
            <a:lvl1pPr>
              <a:defRPr sz="1600" b="1">
                <a:solidFill>
                  <a:srgbClr val="898989"/>
                </a:solidFill>
              </a:defRPr>
            </a:lvl1pPr>
          </a:lstStyle>
          <a:p>
            <a:r>
              <a:rPr lang="en-US" altLang="zh-CN"/>
              <a:t>https://transys.io/pitree</a:t>
            </a:r>
            <a:endParaRPr lang="en-US" dirty="0"/>
          </a:p>
        </p:txBody>
      </p:sp>
    </p:spTree>
    <p:extLst>
      <p:ext uri="{BB962C8B-B14F-4D97-AF65-F5344CB8AC3E}">
        <p14:creationId xmlns:p14="http://schemas.microsoft.com/office/powerpoint/2010/main" val="3427472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rtl="0" eaLnBrk="1" fontAlgn="base" hangingPunct="1">
        <a:spcBef>
          <a:spcPct val="0"/>
        </a:spcBef>
        <a:spcAft>
          <a:spcPct val="0"/>
        </a:spcAft>
        <a:defRPr sz="4400" kern="1200">
          <a:solidFill>
            <a:schemeClr val="hlink"/>
          </a:solidFill>
          <a:latin typeface="+mj-lt"/>
          <a:ea typeface="+mj-ea"/>
          <a:cs typeface="+mj-cs"/>
        </a:defRPr>
      </a:lvl1pPr>
      <a:lvl2pPr algn="ctr" rtl="0" eaLnBrk="1" fontAlgn="base" hangingPunct="1">
        <a:spcBef>
          <a:spcPct val="0"/>
        </a:spcBef>
        <a:spcAft>
          <a:spcPct val="0"/>
        </a:spcAft>
        <a:defRPr sz="4400">
          <a:solidFill>
            <a:schemeClr val="hlink"/>
          </a:solidFill>
          <a:latin typeface="Calibri" pitchFamily="34" charset="0"/>
        </a:defRPr>
      </a:lvl2pPr>
      <a:lvl3pPr algn="ctr" rtl="0" eaLnBrk="1" fontAlgn="base" hangingPunct="1">
        <a:spcBef>
          <a:spcPct val="0"/>
        </a:spcBef>
        <a:spcAft>
          <a:spcPct val="0"/>
        </a:spcAft>
        <a:defRPr sz="4400">
          <a:solidFill>
            <a:schemeClr val="hlink"/>
          </a:solidFill>
          <a:latin typeface="Calibri" pitchFamily="34" charset="0"/>
        </a:defRPr>
      </a:lvl3pPr>
      <a:lvl4pPr algn="ctr" rtl="0" eaLnBrk="1" fontAlgn="base" hangingPunct="1">
        <a:spcBef>
          <a:spcPct val="0"/>
        </a:spcBef>
        <a:spcAft>
          <a:spcPct val="0"/>
        </a:spcAft>
        <a:defRPr sz="4400">
          <a:solidFill>
            <a:schemeClr val="hlink"/>
          </a:solidFill>
          <a:latin typeface="Calibri" pitchFamily="34" charset="0"/>
        </a:defRPr>
      </a:lvl4pPr>
      <a:lvl5pPr algn="ctr" rtl="0" eaLnBrk="1" fontAlgn="base" hangingPunct="1">
        <a:spcBef>
          <a:spcPct val="0"/>
        </a:spcBef>
        <a:spcAft>
          <a:spcPct val="0"/>
        </a:spcAft>
        <a:defRPr sz="4400">
          <a:solidFill>
            <a:schemeClr val="hlink"/>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65" charset="0"/>
        <a:buChar char="•"/>
        <a:defRPr sz="3200" kern="1200">
          <a:solidFill>
            <a:schemeClr val="hlink"/>
          </a:solidFill>
          <a:latin typeface="+mn-lt"/>
          <a:ea typeface="+mn-ea"/>
          <a:cs typeface="+mn-cs"/>
        </a:defRPr>
      </a:lvl1pPr>
      <a:lvl2pPr marL="742950" indent="-285750" algn="l" rtl="0" eaLnBrk="1" fontAlgn="base" hangingPunct="1">
        <a:spcBef>
          <a:spcPct val="20000"/>
        </a:spcBef>
        <a:spcAft>
          <a:spcPct val="0"/>
        </a:spcAft>
        <a:buFont typeface="Arial" pitchFamily="-65" charset="0"/>
        <a:buChar char="–"/>
        <a:defRPr sz="2800" kern="1200">
          <a:solidFill>
            <a:schemeClr val="tx1"/>
          </a:solidFill>
          <a:latin typeface="+mn-lt"/>
          <a:ea typeface="ヒラギノ角ゴ Pro W3" pitchFamily="-65" charset="-128"/>
          <a:cs typeface="+mn-cs"/>
        </a:defRPr>
      </a:lvl2pPr>
      <a:lvl3pPr marL="1143000" indent="-228600" algn="l" rtl="0" eaLnBrk="1" fontAlgn="base" hangingPunct="1">
        <a:spcBef>
          <a:spcPct val="20000"/>
        </a:spcBef>
        <a:spcAft>
          <a:spcPct val="0"/>
        </a:spcAft>
        <a:buFont typeface="Arial" pitchFamily="-65" charset="0"/>
        <a:buChar char="•"/>
        <a:defRPr sz="2400" kern="1200">
          <a:solidFill>
            <a:schemeClr val="tx1"/>
          </a:solidFill>
          <a:latin typeface="+mn-lt"/>
          <a:ea typeface="ヒラギノ角ゴ Pro W3" pitchFamily="-65" charset="-128"/>
          <a:cs typeface="+mn-cs"/>
        </a:defRPr>
      </a:lvl3pPr>
      <a:lvl4pPr marL="16002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4pPr>
      <a:lvl5pPr marL="20574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chart" Target="../charts/chart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4.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8133" y="1765994"/>
            <a:ext cx="10735733" cy="1470025"/>
          </a:xfrm>
        </p:spPr>
        <p:txBody>
          <a:bodyPr/>
          <a:lstStyle/>
          <a:p>
            <a:r>
              <a:rPr lang="en-US" altLang="zh-CN" sz="4800" dirty="0"/>
              <a:t>PiTree: Practical Implementations of</a:t>
            </a:r>
            <a:r>
              <a:rPr lang="zh-CN" altLang="en-US" sz="4800" dirty="0"/>
              <a:t> </a:t>
            </a:r>
            <a:r>
              <a:rPr lang="en-US" altLang="zh-CN" sz="4800" dirty="0"/>
              <a:t>ABR Algorithms Using Decision Trees</a:t>
            </a:r>
            <a:endParaRPr lang="en-US" sz="4800" dirty="0"/>
          </a:p>
        </p:txBody>
      </p:sp>
      <p:sp>
        <p:nvSpPr>
          <p:cNvPr id="3" name="Subtitle 2"/>
          <p:cNvSpPr>
            <a:spLocks noGrp="1"/>
          </p:cNvSpPr>
          <p:nvPr>
            <p:ph type="subTitle" idx="1"/>
          </p:nvPr>
        </p:nvSpPr>
        <p:spPr>
          <a:xfrm>
            <a:off x="728133" y="3428999"/>
            <a:ext cx="10735733" cy="1559619"/>
          </a:xfrm>
        </p:spPr>
        <p:txBody>
          <a:bodyPr/>
          <a:lstStyle/>
          <a:p>
            <a:r>
              <a:rPr lang="en-US" altLang="zh-CN" sz="2800" dirty="0">
                <a:solidFill>
                  <a:schemeClr val="tx1"/>
                </a:solidFill>
              </a:rPr>
              <a:t>https://transys.io/pitree</a:t>
            </a:r>
            <a:endParaRPr lang="zh-CN" altLang="en-US" sz="2800" dirty="0">
              <a:solidFill>
                <a:schemeClr val="tx1"/>
              </a:solidFill>
            </a:endParaRPr>
          </a:p>
          <a:p>
            <a:r>
              <a:rPr lang="en-US" altLang="zh-CN" sz="2800" b="1" u="sng" dirty="0">
                <a:solidFill>
                  <a:schemeClr val="tx1"/>
                </a:solidFill>
              </a:rPr>
              <a:t>Zili Meng</a:t>
            </a:r>
            <a:r>
              <a:rPr lang="zh-CN" altLang="en-US" sz="2800" dirty="0">
                <a:solidFill>
                  <a:schemeClr val="tx1"/>
                </a:solidFill>
              </a:rPr>
              <a:t>   </a:t>
            </a:r>
            <a:r>
              <a:rPr lang="en-US" altLang="zh-CN" sz="2800" dirty="0">
                <a:solidFill>
                  <a:schemeClr val="tx1"/>
                </a:solidFill>
              </a:rPr>
              <a:t>Jing Chen   </a:t>
            </a:r>
            <a:r>
              <a:rPr lang="en-US" altLang="zh-CN" sz="2800" dirty="0" err="1">
                <a:solidFill>
                  <a:schemeClr val="tx1"/>
                </a:solidFill>
              </a:rPr>
              <a:t>Yaning</a:t>
            </a:r>
            <a:r>
              <a:rPr lang="en-US" altLang="zh-CN" sz="2800" dirty="0">
                <a:solidFill>
                  <a:schemeClr val="tx1"/>
                </a:solidFill>
              </a:rPr>
              <a:t> Guo   Chen Sun   </a:t>
            </a:r>
            <a:r>
              <a:rPr lang="en-US" altLang="zh-CN" sz="2800" dirty="0" err="1">
                <a:solidFill>
                  <a:schemeClr val="tx1"/>
                </a:solidFill>
              </a:rPr>
              <a:t>Hongxin</a:t>
            </a:r>
            <a:r>
              <a:rPr lang="en-US" altLang="zh-CN" sz="2800" dirty="0">
                <a:solidFill>
                  <a:schemeClr val="tx1"/>
                </a:solidFill>
              </a:rPr>
              <a:t> Hu   </a:t>
            </a:r>
            <a:r>
              <a:rPr lang="en-US" altLang="zh-CN" sz="2800" dirty="0" err="1">
                <a:solidFill>
                  <a:schemeClr val="tx1"/>
                </a:solidFill>
              </a:rPr>
              <a:t>Mingwei</a:t>
            </a:r>
            <a:r>
              <a:rPr lang="en-US" altLang="zh-CN" sz="2800" dirty="0">
                <a:solidFill>
                  <a:schemeClr val="tx1"/>
                </a:solidFill>
              </a:rPr>
              <a:t> Xu</a:t>
            </a:r>
            <a:endParaRPr lang="en-US" sz="2800" dirty="0">
              <a:solidFill>
                <a:schemeClr val="tx1"/>
              </a:solidFill>
            </a:endParaRPr>
          </a:p>
        </p:txBody>
      </p:sp>
      <p:pic>
        <p:nvPicPr>
          <p:cNvPr id="5" name="图片 4"/>
          <p:cNvPicPr>
            <a:picLocks noChangeAspect="1"/>
          </p:cNvPicPr>
          <p:nvPr/>
        </p:nvPicPr>
        <p:blipFill>
          <a:blip r:embed="rId3"/>
          <a:stretch>
            <a:fillRect/>
          </a:stretch>
        </p:blipFill>
        <p:spPr>
          <a:xfrm>
            <a:off x="2413784" y="5101709"/>
            <a:ext cx="2800350" cy="1126902"/>
          </a:xfrm>
          <a:prstGeom prst="rect">
            <a:avLst/>
          </a:prstGeom>
        </p:spPr>
      </p:pic>
      <p:pic>
        <p:nvPicPr>
          <p:cNvPr id="10" name="图片 9"/>
          <p:cNvPicPr>
            <a:picLocks noChangeAspect="1"/>
          </p:cNvPicPr>
          <p:nvPr/>
        </p:nvPicPr>
        <p:blipFill rotWithShape="1">
          <a:blip r:embed="rId4">
            <a:extLst>
              <a:ext uri="{28A0092B-C50C-407E-A947-70E740481C1C}">
                <a14:useLocalDpi xmlns:a14="http://schemas.microsoft.com/office/drawing/2010/main" val="0"/>
              </a:ext>
            </a:extLst>
          </a:blip>
          <a:srcRect l="1304" r="-1"/>
          <a:stretch/>
        </p:blipFill>
        <p:spPr>
          <a:xfrm>
            <a:off x="6372325" y="5101709"/>
            <a:ext cx="3323379" cy="1126901"/>
          </a:xfrm>
          <a:prstGeom prst="rect">
            <a:avLst/>
          </a:prstGeom>
        </p:spPr>
      </p:pic>
      <p:pic>
        <p:nvPicPr>
          <p:cNvPr id="6" name="图片 5">
            <a:extLst>
              <a:ext uri="{FF2B5EF4-FFF2-40B4-BE49-F238E27FC236}">
                <a16:creationId xmlns:a16="http://schemas.microsoft.com/office/drawing/2014/main" id="{267DF949-FE95-40B6-8A96-92937FDEFF0F}"/>
              </a:ext>
            </a:extLst>
          </p:cNvPr>
          <p:cNvPicPr>
            <a:picLocks noChangeAspect="1"/>
          </p:cNvPicPr>
          <p:nvPr/>
        </p:nvPicPr>
        <p:blipFill rotWithShape="1">
          <a:blip r:embed="rId5"/>
          <a:srcRect l="39808" t="55275"/>
          <a:stretch/>
        </p:blipFill>
        <p:spPr>
          <a:xfrm>
            <a:off x="3392748" y="629389"/>
            <a:ext cx="5406503" cy="677345"/>
          </a:xfrm>
          <a:prstGeom prst="rect">
            <a:avLst/>
          </a:prstGeom>
        </p:spPr>
      </p:pic>
    </p:spTree>
    <p:extLst>
      <p:ext uri="{BB962C8B-B14F-4D97-AF65-F5344CB8AC3E}">
        <p14:creationId xmlns:p14="http://schemas.microsoft.com/office/powerpoint/2010/main" val="810534032"/>
      </p:ext>
    </p:extLst>
  </p:cSld>
  <p:clrMapOvr>
    <a:masterClrMapping/>
  </p:clrMapOvr>
  <mc:AlternateContent xmlns:mc="http://schemas.openxmlformats.org/markup-compatibility/2006" xmlns:p14="http://schemas.microsoft.com/office/powerpoint/2010/main">
    <mc:Choice Requires="p14">
      <p:transition spd="slow" p14:dur="2000" advTm="25282"/>
    </mc:Choice>
    <mc:Fallback xmlns="">
      <p:transition spd="slow" advTm="2528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椭圆 37">
            <a:extLst>
              <a:ext uri="{FF2B5EF4-FFF2-40B4-BE49-F238E27FC236}">
                <a16:creationId xmlns:a16="http://schemas.microsoft.com/office/drawing/2014/main" id="{1EBA9D7A-C0E2-40B9-BF71-F22A1873CEE1}"/>
              </a:ext>
            </a:extLst>
          </p:cNvPr>
          <p:cNvSpPr/>
          <p:nvPr/>
        </p:nvSpPr>
        <p:spPr>
          <a:xfrm>
            <a:off x="7368098" y="1986058"/>
            <a:ext cx="1117578" cy="1756172"/>
          </a:xfrm>
          <a:prstGeom prst="ellipse">
            <a:avLst/>
          </a:prstGeom>
          <a:solidFill>
            <a:srgbClr val="FFC8FF"/>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椭圆 10">
            <a:extLst>
              <a:ext uri="{FF2B5EF4-FFF2-40B4-BE49-F238E27FC236}">
                <a16:creationId xmlns:a16="http://schemas.microsoft.com/office/drawing/2014/main" id="{77679025-E4C7-43AF-A570-1A3B84C1574B}"/>
              </a:ext>
            </a:extLst>
          </p:cNvPr>
          <p:cNvSpPr>
            <a:spLocks noChangeAspect="1"/>
          </p:cNvSpPr>
          <p:nvPr/>
        </p:nvSpPr>
        <p:spPr>
          <a:xfrm>
            <a:off x="7867046" y="2797131"/>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D9EEDC7F-B571-4950-9A35-6D901595ED2B}"/>
              </a:ext>
            </a:extLst>
          </p:cNvPr>
          <p:cNvSpPr>
            <a:spLocks noChangeAspect="1"/>
          </p:cNvSpPr>
          <p:nvPr/>
        </p:nvSpPr>
        <p:spPr>
          <a:xfrm>
            <a:off x="7864056" y="3153309"/>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8C63D53D-F7BE-4F26-9594-7E99DED25EF5}"/>
              </a:ext>
            </a:extLst>
          </p:cNvPr>
          <p:cNvSpPr>
            <a:spLocks noGrp="1"/>
          </p:cNvSpPr>
          <p:nvPr>
            <p:ph type="title"/>
          </p:nvPr>
        </p:nvSpPr>
        <p:spPr/>
        <p:txBody>
          <a:bodyPr/>
          <a:lstStyle/>
          <a:p>
            <a:r>
              <a:rPr lang="en-US" altLang="zh-CN" dirty="0"/>
              <a:t>Design Challenge: Sequential Dependency</a:t>
            </a:r>
            <a:endParaRPr lang="zh-CN" altLang="en-US" dirty="0"/>
          </a:p>
        </p:txBody>
      </p:sp>
      <p:sp>
        <p:nvSpPr>
          <p:cNvPr id="52" name="内容占位符 51">
            <a:extLst>
              <a:ext uri="{FF2B5EF4-FFF2-40B4-BE49-F238E27FC236}">
                <a16:creationId xmlns:a16="http://schemas.microsoft.com/office/drawing/2014/main" id="{D2758EB3-5DCD-4A41-837C-58609C0EEDA1}"/>
              </a:ext>
            </a:extLst>
          </p:cNvPr>
          <p:cNvSpPr>
            <a:spLocks noGrp="1"/>
          </p:cNvSpPr>
          <p:nvPr>
            <p:ph idx="1"/>
          </p:nvPr>
        </p:nvSpPr>
        <p:spPr>
          <a:xfrm>
            <a:off x="609601" y="1600202"/>
            <a:ext cx="5436926" cy="4525963"/>
          </a:xfrm>
        </p:spPr>
        <p:txBody>
          <a:bodyPr/>
          <a:lstStyle/>
          <a:p>
            <a:r>
              <a:rPr lang="en-US" altLang="zh-CN" dirty="0"/>
              <a:t>ABR Control is a sequential decision-making process.</a:t>
            </a:r>
          </a:p>
          <a:p>
            <a:endParaRPr lang="en-US" altLang="zh-CN" dirty="0"/>
          </a:p>
          <a:p>
            <a:r>
              <a:rPr lang="en-US" altLang="zh-CN" dirty="0"/>
              <a:t>One wrong prediction may drive the student off teacher’s trajectory.</a:t>
            </a:r>
          </a:p>
          <a:p>
            <a:pPr lvl="1"/>
            <a:endParaRPr lang="zh-CN" altLang="en-US" dirty="0"/>
          </a:p>
        </p:txBody>
      </p:sp>
      <p:sp>
        <p:nvSpPr>
          <p:cNvPr id="4" name="页脚占位符 3">
            <a:extLst>
              <a:ext uri="{FF2B5EF4-FFF2-40B4-BE49-F238E27FC236}">
                <a16:creationId xmlns:a16="http://schemas.microsoft.com/office/drawing/2014/main" id="{DBDFE2D2-1870-4661-911F-3F87F52A2A56}"/>
              </a:ext>
            </a:extLst>
          </p:cNvPr>
          <p:cNvSpPr>
            <a:spLocks noGrp="1"/>
          </p:cNvSpPr>
          <p:nvPr>
            <p:ph type="ftr" sz="quarter" idx="11"/>
          </p:nvPr>
        </p:nvSpPr>
        <p:spPr/>
        <p:txBody>
          <a:bodyPr/>
          <a:lstStyle/>
          <a:p>
            <a:r>
              <a:rPr lang="en-US"/>
              <a:t>P5C-04</a:t>
            </a:r>
          </a:p>
        </p:txBody>
      </p:sp>
      <p:sp>
        <p:nvSpPr>
          <p:cNvPr id="5" name="灯片编号占位符 4">
            <a:extLst>
              <a:ext uri="{FF2B5EF4-FFF2-40B4-BE49-F238E27FC236}">
                <a16:creationId xmlns:a16="http://schemas.microsoft.com/office/drawing/2014/main" id="{249726FD-CAE1-4C30-A2BB-F40BA54AB413}"/>
              </a:ext>
            </a:extLst>
          </p:cNvPr>
          <p:cNvSpPr>
            <a:spLocks noGrp="1"/>
          </p:cNvSpPr>
          <p:nvPr>
            <p:ph type="sldNum" sz="quarter" idx="12"/>
          </p:nvPr>
        </p:nvSpPr>
        <p:spPr/>
        <p:txBody>
          <a:bodyPr/>
          <a:lstStyle/>
          <a:p>
            <a:fld id="{7904A8AC-C669-244C-953E-6C477326AD58}" type="slidenum">
              <a:rPr lang="en-US" smtClean="0"/>
              <a:t>10</a:t>
            </a:fld>
            <a:endParaRPr lang="en-US"/>
          </a:p>
        </p:txBody>
      </p:sp>
      <p:cxnSp>
        <p:nvCxnSpPr>
          <p:cNvPr id="7" name="直接箭头连接符 6">
            <a:extLst>
              <a:ext uri="{FF2B5EF4-FFF2-40B4-BE49-F238E27FC236}">
                <a16:creationId xmlns:a16="http://schemas.microsoft.com/office/drawing/2014/main" id="{A2587604-00CA-4EBA-92E2-26D36A1F6A9E}"/>
              </a:ext>
            </a:extLst>
          </p:cNvPr>
          <p:cNvCxnSpPr>
            <a:cxnSpLocks/>
          </p:cNvCxnSpPr>
          <p:nvPr/>
        </p:nvCxnSpPr>
        <p:spPr>
          <a:xfrm>
            <a:off x="7129463" y="5315046"/>
            <a:ext cx="399335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a:extLst>
              <a:ext uri="{FF2B5EF4-FFF2-40B4-BE49-F238E27FC236}">
                <a16:creationId xmlns:a16="http://schemas.microsoft.com/office/drawing/2014/main" id="{5304F8C4-044D-4162-BCE6-A97CEDBE7477}"/>
              </a:ext>
            </a:extLst>
          </p:cNvPr>
          <p:cNvCxnSpPr>
            <a:cxnSpLocks/>
          </p:cNvCxnSpPr>
          <p:nvPr/>
        </p:nvCxnSpPr>
        <p:spPr>
          <a:xfrm flipV="1">
            <a:off x="7129463" y="1986058"/>
            <a:ext cx="0" cy="33289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等腰三角形 11">
            <a:extLst>
              <a:ext uri="{FF2B5EF4-FFF2-40B4-BE49-F238E27FC236}">
                <a16:creationId xmlns:a16="http://schemas.microsoft.com/office/drawing/2014/main" id="{273D4BC5-0E93-43CC-A0FB-8BD0967D4D9C}"/>
              </a:ext>
            </a:extLst>
          </p:cNvPr>
          <p:cNvSpPr>
            <a:spLocks noChangeAspect="1"/>
          </p:cNvSpPr>
          <p:nvPr/>
        </p:nvSpPr>
        <p:spPr>
          <a:xfrm>
            <a:off x="9016647" y="3407151"/>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a:extLst>
              <a:ext uri="{FF2B5EF4-FFF2-40B4-BE49-F238E27FC236}">
                <a16:creationId xmlns:a16="http://schemas.microsoft.com/office/drawing/2014/main" id="{7D1EB47B-86C1-44DB-977A-853208331A3E}"/>
              </a:ext>
            </a:extLst>
          </p:cNvPr>
          <p:cNvSpPr>
            <a:spLocks noChangeAspect="1"/>
          </p:cNvSpPr>
          <p:nvPr/>
        </p:nvSpPr>
        <p:spPr>
          <a:xfrm>
            <a:off x="9438947" y="3296224"/>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a:extLst>
              <a:ext uri="{FF2B5EF4-FFF2-40B4-BE49-F238E27FC236}">
                <a16:creationId xmlns:a16="http://schemas.microsoft.com/office/drawing/2014/main" id="{9E378F34-3497-4C56-AC2C-06BFC7E12FED}"/>
              </a:ext>
            </a:extLst>
          </p:cNvPr>
          <p:cNvSpPr>
            <a:spLocks noChangeAspect="1"/>
          </p:cNvSpPr>
          <p:nvPr/>
        </p:nvSpPr>
        <p:spPr>
          <a:xfrm>
            <a:off x="9016647" y="4019205"/>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a:extLst>
              <a:ext uri="{FF2B5EF4-FFF2-40B4-BE49-F238E27FC236}">
                <a16:creationId xmlns:a16="http://schemas.microsoft.com/office/drawing/2014/main" id="{B9D172BE-BB27-4EC8-AB06-91BA571E1878}"/>
              </a:ext>
            </a:extLst>
          </p:cNvPr>
          <p:cNvSpPr>
            <a:spLocks noChangeAspect="1"/>
          </p:cNvSpPr>
          <p:nvPr/>
        </p:nvSpPr>
        <p:spPr>
          <a:xfrm>
            <a:off x="9016647" y="4376257"/>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a:extLst>
              <a:ext uri="{FF2B5EF4-FFF2-40B4-BE49-F238E27FC236}">
                <a16:creationId xmlns:a16="http://schemas.microsoft.com/office/drawing/2014/main" id="{D3BF5649-0EE3-4E3F-84B0-436DD8574481}"/>
              </a:ext>
            </a:extLst>
          </p:cNvPr>
          <p:cNvSpPr>
            <a:spLocks noChangeAspect="1"/>
          </p:cNvSpPr>
          <p:nvPr/>
        </p:nvSpPr>
        <p:spPr>
          <a:xfrm>
            <a:off x="9016647" y="4733310"/>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7044A752-F7CE-43FD-9088-B57BC88FC84C}"/>
              </a:ext>
            </a:extLst>
          </p:cNvPr>
          <p:cNvSpPr>
            <a:spLocks noChangeAspect="1"/>
          </p:cNvSpPr>
          <p:nvPr/>
        </p:nvSpPr>
        <p:spPr>
          <a:xfrm>
            <a:off x="7867046" y="3485284"/>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a:extLst>
              <a:ext uri="{FF2B5EF4-FFF2-40B4-BE49-F238E27FC236}">
                <a16:creationId xmlns:a16="http://schemas.microsoft.com/office/drawing/2014/main" id="{129BF501-C193-4B1F-9880-B9304A470BF0}"/>
              </a:ext>
            </a:extLst>
          </p:cNvPr>
          <p:cNvSpPr>
            <a:spLocks noChangeAspect="1"/>
          </p:cNvSpPr>
          <p:nvPr/>
        </p:nvSpPr>
        <p:spPr>
          <a:xfrm>
            <a:off x="8228055" y="3686045"/>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a:extLst>
              <a:ext uri="{FF2B5EF4-FFF2-40B4-BE49-F238E27FC236}">
                <a16:creationId xmlns:a16="http://schemas.microsoft.com/office/drawing/2014/main" id="{4389B79B-2536-4590-9526-43C3CB55DFDF}"/>
              </a:ext>
            </a:extLst>
          </p:cNvPr>
          <p:cNvSpPr>
            <a:spLocks noChangeAspect="1"/>
          </p:cNvSpPr>
          <p:nvPr/>
        </p:nvSpPr>
        <p:spPr>
          <a:xfrm>
            <a:off x="7864056" y="3811012"/>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a:extLst>
              <a:ext uri="{FF2B5EF4-FFF2-40B4-BE49-F238E27FC236}">
                <a16:creationId xmlns:a16="http://schemas.microsoft.com/office/drawing/2014/main" id="{93E48C2A-7BCC-45DF-BC58-DDE5B74A8B00}"/>
              </a:ext>
            </a:extLst>
          </p:cNvPr>
          <p:cNvSpPr>
            <a:spLocks noChangeAspect="1"/>
          </p:cNvSpPr>
          <p:nvPr/>
        </p:nvSpPr>
        <p:spPr>
          <a:xfrm>
            <a:off x="7864056" y="4171138"/>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a:extLst>
              <a:ext uri="{FF2B5EF4-FFF2-40B4-BE49-F238E27FC236}">
                <a16:creationId xmlns:a16="http://schemas.microsoft.com/office/drawing/2014/main" id="{3489135C-D8DE-4FCF-8829-F36586055D19}"/>
              </a:ext>
            </a:extLst>
          </p:cNvPr>
          <p:cNvSpPr>
            <a:spLocks noChangeAspect="1"/>
          </p:cNvSpPr>
          <p:nvPr/>
        </p:nvSpPr>
        <p:spPr>
          <a:xfrm>
            <a:off x="7864056" y="4530390"/>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a:extLst>
              <a:ext uri="{FF2B5EF4-FFF2-40B4-BE49-F238E27FC236}">
                <a16:creationId xmlns:a16="http://schemas.microsoft.com/office/drawing/2014/main" id="{E81873D0-676E-4E35-A1C3-4F594CD65D14}"/>
              </a:ext>
            </a:extLst>
          </p:cNvPr>
          <p:cNvSpPr>
            <a:spLocks noChangeAspect="1"/>
          </p:cNvSpPr>
          <p:nvPr/>
        </p:nvSpPr>
        <p:spPr>
          <a:xfrm>
            <a:off x="8228055" y="4622218"/>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1">
            <a:extLst>
              <a:ext uri="{FF2B5EF4-FFF2-40B4-BE49-F238E27FC236}">
                <a16:creationId xmlns:a16="http://schemas.microsoft.com/office/drawing/2014/main" id="{E4E70A1B-057E-4A16-A475-48A2E90A730F}"/>
              </a:ext>
            </a:extLst>
          </p:cNvPr>
          <p:cNvSpPr>
            <a:spLocks noChangeAspect="1"/>
          </p:cNvSpPr>
          <p:nvPr/>
        </p:nvSpPr>
        <p:spPr>
          <a:xfrm>
            <a:off x="8598648" y="4695816"/>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a:extLst>
              <a:ext uri="{FF2B5EF4-FFF2-40B4-BE49-F238E27FC236}">
                <a16:creationId xmlns:a16="http://schemas.microsoft.com/office/drawing/2014/main" id="{096D6918-4398-42D3-B37F-CD4619F59301}"/>
              </a:ext>
            </a:extLst>
          </p:cNvPr>
          <p:cNvSpPr>
            <a:spLocks noChangeAspect="1"/>
          </p:cNvSpPr>
          <p:nvPr/>
        </p:nvSpPr>
        <p:spPr>
          <a:xfrm>
            <a:off x="8598648" y="3553162"/>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B0D322DA-D083-43EC-B88D-D96C79111B34}"/>
              </a:ext>
            </a:extLst>
          </p:cNvPr>
          <p:cNvSpPr>
            <a:spLocks noChangeAspect="1"/>
          </p:cNvSpPr>
          <p:nvPr/>
        </p:nvSpPr>
        <p:spPr>
          <a:xfrm>
            <a:off x="7864056" y="2142530"/>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B7BDEF3C-628F-44BA-A55A-E172D5470B9E}"/>
              </a:ext>
            </a:extLst>
          </p:cNvPr>
          <p:cNvSpPr>
            <a:spLocks noChangeAspect="1"/>
          </p:cNvSpPr>
          <p:nvPr/>
        </p:nvSpPr>
        <p:spPr>
          <a:xfrm>
            <a:off x="7867046" y="2474505"/>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等腰三角形 36">
            <a:extLst>
              <a:ext uri="{FF2B5EF4-FFF2-40B4-BE49-F238E27FC236}">
                <a16:creationId xmlns:a16="http://schemas.microsoft.com/office/drawing/2014/main" id="{F954C7F4-BC10-444F-89F0-C11C9BF9CCB5}"/>
              </a:ext>
            </a:extLst>
          </p:cNvPr>
          <p:cNvSpPr>
            <a:spLocks noChangeAspect="1"/>
          </p:cNvSpPr>
          <p:nvPr/>
        </p:nvSpPr>
        <p:spPr>
          <a:xfrm>
            <a:off x="9807247" y="3188224"/>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a:extLst>
              <a:ext uri="{FF2B5EF4-FFF2-40B4-BE49-F238E27FC236}">
                <a16:creationId xmlns:a16="http://schemas.microsoft.com/office/drawing/2014/main" id="{AA001D6B-44CA-4F4C-BF33-13E6EBFFF0FB}"/>
              </a:ext>
            </a:extLst>
          </p:cNvPr>
          <p:cNvSpPr txBox="1"/>
          <p:nvPr/>
        </p:nvSpPr>
        <p:spPr>
          <a:xfrm>
            <a:off x="5708121" y="2591023"/>
            <a:ext cx="1668727" cy="830997"/>
          </a:xfrm>
          <a:prstGeom prst="rect">
            <a:avLst/>
          </a:prstGeom>
          <a:noFill/>
        </p:spPr>
        <p:txBody>
          <a:bodyPr wrap="square" rtlCol="0">
            <a:spAutoFit/>
          </a:bodyPr>
          <a:lstStyle/>
          <a:p>
            <a:r>
              <a:rPr lang="en-US" altLang="zh-CN" sz="2400" i="1" dirty="0">
                <a:solidFill>
                  <a:srgbClr val="FF0000"/>
                </a:solidFill>
              </a:rPr>
              <a:t>prediction error</a:t>
            </a:r>
            <a:endParaRPr lang="zh-CN" altLang="en-US" sz="2400" i="1" dirty="0">
              <a:solidFill>
                <a:srgbClr val="FF0000"/>
              </a:solidFill>
            </a:endParaRPr>
          </a:p>
        </p:txBody>
      </p:sp>
      <p:cxnSp>
        <p:nvCxnSpPr>
          <p:cNvPr id="43" name="直接箭头连接符 42">
            <a:extLst>
              <a:ext uri="{FF2B5EF4-FFF2-40B4-BE49-F238E27FC236}">
                <a16:creationId xmlns:a16="http://schemas.microsoft.com/office/drawing/2014/main" id="{C2DD2832-380B-4A6C-A337-D2C43ED6BE12}"/>
              </a:ext>
            </a:extLst>
          </p:cNvPr>
          <p:cNvCxnSpPr>
            <a:cxnSpLocks/>
          </p:cNvCxnSpPr>
          <p:nvPr/>
        </p:nvCxnSpPr>
        <p:spPr>
          <a:xfrm>
            <a:off x="6684802" y="3131506"/>
            <a:ext cx="1117578" cy="36512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文本框 45">
            <a:extLst>
              <a:ext uri="{FF2B5EF4-FFF2-40B4-BE49-F238E27FC236}">
                <a16:creationId xmlns:a16="http://schemas.microsoft.com/office/drawing/2014/main" id="{7F286D45-F119-4894-84AF-519FCF93DD82}"/>
              </a:ext>
            </a:extLst>
          </p:cNvPr>
          <p:cNvSpPr txBox="1"/>
          <p:nvPr/>
        </p:nvSpPr>
        <p:spPr>
          <a:xfrm>
            <a:off x="8767572" y="1981922"/>
            <a:ext cx="1987868" cy="830997"/>
          </a:xfrm>
          <a:prstGeom prst="rect">
            <a:avLst/>
          </a:prstGeom>
          <a:noFill/>
        </p:spPr>
        <p:txBody>
          <a:bodyPr wrap="square" rtlCol="0">
            <a:spAutoFit/>
          </a:bodyPr>
          <a:lstStyle/>
          <a:p>
            <a:r>
              <a:rPr lang="en-US" altLang="zh-CN" sz="2400" i="1" dirty="0">
                <a:solidFill>
                  <a:srgbClr val="FF0000"/>
                </a:solidFill>
              </a:rPr>
              <a:t>unexperienced state space</a:t>
            </a:r>
            <a:endParaRPr lang="zh-CN" altLang="en-US" sz="2400" i="1" dirty="0">
              <a:solidFill>
                <a:srgbClr val="FF0000"/>
              </a:solidFill>
            </a:endParaRPr>
          </a:p>
        </p:txBody>
      </p:sp>
      <p:cxnSp>
        <p:nvCxnSpPr>
          <p:cNvPr id="47" name="直接箭头连接符 46">
            <a:extLst>
              <a:ext uri="{FF2B5EF4-FFF2-40B4-BE49-F238E27FC236}">
                <a16:creationId xmlns:a16="http://schemas.microsoft.com/office/drawing/2014/main" id="{2CA4962D-B15F-40CD-AEF2-02E21A98707E}"/>
              </a:ext>
            </a:extLst>
          </p:cNvPr>
          <p:cNvCxnSpPr>
            <a:cxnSpLocks/>
            <a:endCxn id="46" idx="1"/>
          </p:cNvCxnSpPr>
          <p:nvPr/>
        </p:nvCxnSpPr>
        <p:spPr>
          <a:xfrm flipV="1">
            <a:off x="8468014" y="2397421"/>
            <a:ext cx="299558" cy="16941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椭圆 17">
            <a:extLst>
              <a:ext uri="{FF2B5EF4-FFF2-40B4-BE49-F238E27FC236}">
                <a16:creationId xmlns:a16="http://schemas.microsoft.com/office/drawing/2014/main" id="{B8E876E7-E10B-4A14-954C-9E18A14E0774}"/>
              </a:ext>
            </a:extLst>
          </p:cNvPr>
          <p:cNvSpPr>
            <a:spLocks noChangeAspect="1"/>
          </p:cNvSpPr>
          <p:nvPr/>
        </p:nvSpPr>
        <p:spPr>
          <a:xfrm>
            <a:off x="9016647" y="4087105"/>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280E04FC-5F44-48D5-B747-78E75FA11C14}"/>
              </a:ext>
            </a:extLst>
          </p:cNvPr>
          <p:cNvSpPr>
            <a:spLocks noChangeAspect="1"/>
          </p:cNvSpPr>
          <p:nvPr/>
        </p:nvSpPr>
        <p:spPr>
          <a:xfrm>
            <a:off x="9016647" y="4443283"/>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id="{3B177553-3425-42B1-AE47-2A8AA0CD8E96}"/>
              </a:ext>
            </a:extLst>
          </p:cNvPr>
          <p:cNvSpPr>
            <a:spLocks noChangeAspect="1"/>
          </p:cNvSpPr>
          <p:nvPr/>
        </p:nvSpPr>
        <p:spPr>
          <a:xfrm>
            <a:off x="9016647" y="4799462"/>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4C74E342-7A08-4557-A42C-B3B698964AAE}"/>
              </a:ext>
            </a:extLst>
          </p:cNvPr>
          <p:cNvSpPr>
            <a:spLocks noChangeAspect="1"/>
          </p:cNvSpPr>
          <p:nvPr/>
        </p:nvSpPr>
        <p:spPr>
          <a:xfrm>
            <a:off x="7864056" y="3879786"/>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59390BC0-E353-4884-981E-168A6623D04A}"/>
              </a:ext>
            </a:extLst>
          </p:cNvPr>
          <p:cNvSpPr>
            <a:spLocks noChangeAspect="1"/>
          </p:cNvSpPr>
          <p:nvPr/>
        </p:nvSpPr>
        <p:spPr>
          <a:xfrm>
            <a:off x="7864056" y="4239038"/>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912ACCB9-8E54-4FE4-9D80-EF07497ABCF5}"/>
              </a:ext>
            </a:extLst>
          </p:cNvPr>
          <p:cNvSpPr>
            <a:spLocks noChangeAspect="1"/>
          </p:cNvSpPr>
          <p:nvPr/>
        </p:nvSpPr>
        <p:spPr>
          <a:xfrm>
            <a:off x="7864056" y="4597416"/>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a:extLst>
              <a:ext uri="{FF2B5EF4-FFF2-40B4-BE49-F238E27FC236}">
                <a16:creationId xmlns:a16="http://schemas.microsoft.com/office/drawing/2014/main" id="{9AEF7629-50F6-42A7-996D-605906E98538}"/>
              </a:ext>
            </a:extLst>
          </p:cNvPr>
          <p:cNvSpPr>
            <a:spLocks noChangeAspect="1"/>
          </p:cNvSpPr>
          <p:nvPr/>
        </p:nvSpPr>
        <p:spPr>
          <a:xfrm>
            <a:off x="8228055" y="4688370"/>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9B40418D-EC96-424D-8066-F3633C097669}"/>
              </a:ext>
            </a:extLst>
          </p:cNvPr>
          <p:cNvSpPr>
            <a:spLocks noChangeAspect="1"/>
          </p:cNvSpPr>
          <p:nvPr/>
        </p:nvSpPr>
        <p:spPr>
          <a:xfrm>
            <a:off x="8598648" y="4761968"/>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a:extLst>
              <a:ext uri="{FF2B5EF4-FFF2-40B4-BE49-F238E27FC236}">
                <a16:creationId xmlns:a16="http://schemas.microsoft.com/office/drawing/2014/main" id="{8A16637F-9650-4245-BE32-56850B4AA30F}"/>
              </a:ext>
            </a:extLst>
          </p:cNvPr>
          <p:cNvGrpSpPr/>
          <p:nvPr/>
        </p:nvGrpSpPr>
        <p:grpSpPr>
          <a:xfrm>
            <a:off x="9915247" y="4364754"/>
            <a:ext cx="1113380" cy="657878"/>
            <a:chOff x="9646170" y="4245591"/>
            <a:chExt cx="1113380" cy="657878"/>
          </a:xfrm>
        </p:grpSpPr>
        <p:sp>
          <p:nvSpPr>
            <p:cNvPr id="34" name="矩形 33">
              <a:extLst>
                <a:ext uri="{FF2B5EF4-FFF2-40B4-BE49-F238E27FC236}">
                  <a16:creationId xmlns:a16="http://schemas.microsoft.com/office/drawing/2014/main" id="{70F3B9E3-B8BD-4513-A500-336572E2D512}"/>
                </a:ext>
              </a:extLst>
            </p:cNvPr>
            <p:cNvSpPr/>
            <p:nvPr/>
          </p:nvSpPr>
          <p:spPr>
            <a:xfrm>
              <a:off x="9646170" y="4266572"/>
              <a:ext cx="1103055" cy="6368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42" name="等腰三角形 41">
              <a:extLst>
                <a:ext uri="{FF2B5EF4-FFF2-40B4-BE49-F238E27FC236}">
                  <a16:creationId xmlns:a16="http://schemas.microsoft.com/office/drawing/2014/main" id="{8ABF6A0E-D8C1-414C-9548-322445713002}"/>
                </a:ext>
              </a:extLst>
            </p:cNvPr>
            <p:cNvSpPr>
              <a:spLocks noChangeAspect="1"/>
            </p:cNvSpPr>
            <p:nvPr/>
          </p:nvSpPr>
          <p:spPr>
            <a:xfrm>
              <a:off x="9751239" y="4376257"/>
              <a:ext cx="108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61A45FF7-CA4F-49CF-BEDD-F1CE707A3924}"/>
                </a:ext>
              </a:extLst>
            </p:cNvPr>
            <p:cNvSpPr>
              <a:spLocks noChangeAspect="1"/>
            </p:cNvSpPr>
            <p:nvPr/>
          </p:nvSpPr>
          <p:spPr>
            <a:xfrm>
              <a:off x="9751239" y="4686394"/>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6CC21CD4-7065-477B-B1E5-8C7673FD6059}"/>
                </a:ext>
              </a:extLst>
            </p:cNvPr>
            <p:cNvSpPr txBox="1"/>
            <p:nvPr/>
          </p:nvSpPr>
          <p:spPr>
            <a:xfrm>
              <a:off x="9859239" y="4245591"/>
              <a:ext cx="900311" cy="369332"/>
            </a:xfrm>
            <a:prstGeom prst="rect">
              <a:avLst/>
            </a:prstGeom>
            <a:noFill/>
          </p:spPr>
          <p:txBody>
            <a:bodyPr wrap="none" rtlCol="0">
              <a:spAutoFit/>
            </a:bodyPr>
            <a:lstStyle/>
            <a:p>
              <a:r>
                <a:rPr lang="en-US" altLang="zh-CN" i="1" dirty="0"/>
                <a:t>teacher</a:t>
              </a:r>
              <a:endParaRPr lang="zh-CN" altLang="en-US" i="1" dirty="0"/>
            </a:p>
          </p:txBody>
        </p:sp>
        <p:sp>
          <p:nvSpPr>
            <p:cNvPr id="45" name="文本框 44">
              <a:extLst>
                <a:ext uri="{FF2B5EF4-FFF2-40B4-BE49-F238E27FC236}">
                  <a16:creationId xmlns:a16="http://schemas.microsoft.com/office/drawing/2014/main" id="{2DE5ABE9-BA3D-412D-9551-8E36EA91E7E8}"/>
                </a:ext>
              </a:extLst>
            </p:cNvPr>
            <p:cNvSpPr txBox="1"/>
            <p:nvPr/>
          </p:nvSpPr>
          <p:spPr>
            <a:xfrm>
              <a:off x="9859239" y="4534137"/>
              <a:ext cx="889987" cy="369332"/>
            </a:xfrm>
            <a:prstGeom prst="rect">
              <a:avLst/>
            </a:prstGeom>
            <a:noFill/>
          </p:spPr>
          <p:txBody>
            <a:bodyPr wrap="none" rtlCol="0">
              <a:spAutoFit/>
            </a:bodyPr>
            <a:lstStyle/>
            <a:p>
              <a:r>
                <a:rPr lang="en-US" altLang="zh-CN" i="1" dirty="0"/>
                <a:t>student</a:t>
              </a:r>
              <a:endParaRPr lang="zh-CN" altLang="en-US" i="1" dirty="0"/>
            </a:p>
          </p:txBody>
        </p:sp>
      </p:grpSp>
      <p:sp>
        <p:nvSpPr>
          <p:cNvPr id="41" name="日期占位符 40">
            <a:extLst>
              <a:ext uri="{FF2B5EF4-FFF2-40B4-BE49-F238E27FC236}">
                <a16:creationId xmlns:a16="http://schemas.microsoft.com/office/drawing/2014/main" id="{AE8FAC9E-BEDC-4134-BFF1-5AB71A813C86}"/>
              </a:ext>
            </a:extLst>
          </p:cNvPr>
          <p:cNvSpPr>
            <a:spLocks noGrp="1"/>
          </p:cNvSpPr>
          <p:nvPr>
            <p:ph type="dt" sz="half" idx="10"/>
          </p:nvPr>
        </p:nvSpPr>
        <p:spPr/>
        <p:txBody>
          <a:bodyPr/>
          <a:lstStyle/>
          <a:p>
            <a:r>
              <a:rPr lang="en-US" altLang="zh-CN"/>
              <a:t>https://transys.io/pitree</a:t>
            </a:r>
            <a:endParaRPr lang="en-US"/>
          </a:p>
        </p:txBody>
      </p:sp>
    </p:spTree>
    <p:extLst>
      <p:ext uri="{BB962C8B-B14F-4D97-AF65-F5344CB8AC3E}">
        <p14:creationId xmlns:p14="http://schemas.microsoft.com/office/powerpoint/2010/main" val="273906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50"/>
                                        <p:tgtEl>
                                          <p:spTgt spid="16"/>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250"/>
                                        <p:tgtEl>
                                          <p:spTgt spid="32"/>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250"/>
                                        <p:tgtEl>
                                          <p:spTgt spid="30"/>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250"/>
                                        <p:tgtEl>
                                          <p:spTgt spid="29"/>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250"/>
                                        <p:tgtEl>
                                          <p:spTgt spid="28"/>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250"/>
                                        <p:tgtEl>
                                          <p:spTgt spid="27"/>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250"/>
                                        <p:tgtEl>
                                          <p:spTgt spid="26"/>
                                        </p:tgtEl>
                                      </p:cBhvr>
                                    </p:animEffect>
                                  </p:childTnLst>
                                </p:cTn>
                              </p:par>
                            </p:childTnLst>
                          </p:cTn>
                        </p:par>
                        <p:par>
                          <p:cTn id="40" fill="hold">
                            <p:stCondLst>
                              <p:cond delay="2250"/>
                            </p:stCondLst>
                            <p:childTnLst>
                              <p:par>
                                <p:cTn id="41" presetID="10" presetClass="entr" presetSubtype="0"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250"/>
                                        <p:tgtEl>
                                          <p:spTgt spid="33"/>
                                        </p:tgtEl>
                                      </p:cBhvr>
                                    </p:animEffect>
                                  </p:childTnLst>
                                </p:cTn>
                              </p:par>
                            </p:childTnLst>
                          </p:cTn>
                        </p:par>
                        <p:par>
                          <p:cTn id="44" fill="hold">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50"/>
                                        <p:tgtEl>
                                          <p:spTgt spid="12"/>
                                        </p:tgtEl>
                                      </p:cBhvr>
                                    </p:animEffect>
                                  </p:childTnLst>
                                </p:cTn>
                              </p:par>
                            </p:childTnLst>
                          </p:cTn>
                        </p:par>
                        <p:par>
                          <p:cTn id="48" fill="hold">
                            <p:stCondLst>
                              <p:cond delay="275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250"/>
                                        <p:tgtEl>
                                          <p:spTgt spid="13"/>
                                        </p:tgtEl>
                                      </p:cBhvr>
                                    </p:animEffect>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250"/>
                                        <p:tgtEl>
                                          <p:spTgt spid="3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250"/>
                                        <p:tgtEl>
                                          <p:spTgt spid="18"/>
                                        </p:tgtEl>
                                      </p:cBhvr>
                                    </p:animEffect>
                                  </p:childTnLst>
                                </p:cTn>
                              </p:par>
                            </p:childTnLst>
                          </p:cTn>
                        </p:par>
                        <p:par>
                          <p:cTn id="61" fill="hold">
                            <p:stCondLst>
                              <p:cond delay="250"/>
                            </p:stCondLst>
                            <p:childTnLst>
                              <p:par>
                                <p:cTn id="62" presetID="10" presetClass="entr" presetSubtype="0"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250"/>
                                        <p:tgtEl>
                                          <p:spTgt spid="19"/>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250"/>
                                        <p:tgtEl>
                                          <p:spTgt spid="20"/>
                                        </p:tgtEl>
                                      </p:cBhvr>
                                    </p:animEffect>
                                  </p:childTnLst>
                                </p:cTn>
                              </p:par>
                            </p:childTnLst>
                          </p:cTn>
                        </p:par>
                        <p:par>
                          <p:cTn id="69" fill="hold">
                            <p:stCondLst>
                              <p:cond delay="750"/>
                            </p:stCondLst>
                            <p:childTnLst>
                              <p:par>
                                <p:cTn id="70" presetID="10" presetClass="entr" presetSubtype="0" fill="hold" grpId="0"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250"/>
                                        <p:tgtEl>
                                          <p:spTgt spid="31"/>
                                        </p:tgtEl>
                                      </p:cBhvr>
                                    </p:animEffect>
                                  </p:childTnLst>
                                </p:cTn>
                              </p:par>
                            </p:childTnLst>
                          </p:cTn>
                        </p:par>
                        <p:par>
                          <p:cTn id="73" fill="hold">
                            <p:stCondLst>
                              <p:cond delay="1000"/>
                            </p:stCondLst>
                            <p:childTnLst>
                              <p:par>
                                <p:cTn id="74" presetID="10"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250"/>
                                        <p:tgtEl>
                                          <p:spTgt spid="25"/>
                                        </p:tgtEl>
                                      </p:cBhvr>
                                    </p:animEffect>
                                  </p:childTnLst>
                                </p:cTn>
                              </p:par>
                            </p:childTnLst>
                          </p:cTn>
                        </p:par>
                        <p:par>
                          <p:cTn id="77" fill="hold">
                            <p:stCondLst>
                              <p:cond delay="1250"/>
                            </p:stCondLst>
                            <p:childTnLst>
                              <p:par>
                                <p:cTn id="78" presetID="10" presetClass="entr" presetSubtype="0" fill="hold" grpId="0" nodeType="after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250"/>
                                        <p:tgtEl>
                                          <p:spTgt spid="24"/>
                                        </p:tgtEl>
                                      </p:cBhvr>
                                    </p:animEffect>
                                  </p:childTnLst>
                                </p:cTn>
                              </p:par>
                            </p:childTnLst>
                          </p:cTn>
                        </p:par>
                        <p:par>
                          <p:cTn id="81" fill="hold">
                            <p:stCondLst>
                              <p:cond delay="1500"/>
                            </p:stCondLst>
                            <p:childTnLst>
                              <p:par>
                                <p:cTn id="82" presetID="10" presetClass="entr" presetSubtype="0"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250"/>
                                        <p:tgtEl>
                                          <p:spTgt spid="23"/>
                                        </p:tgtEl>
                                      </p:cBhvr>
                                    </p:animEffect>
                                  </p:childTnLst>
                                </p:cTn>
                              </p:par>
                            </p:childTnLst>
                          </p:cTn>
                        </p:par>
                        <p:par>
                          <p:cTn id="85" fill="hold">
                            <p:stCondLst>
                              <p:cond delay="1750"/>
                            </p:stCondLst>
                            <p:childTnLst>
                              <p:par>
                                <p:cTn id="86" presetID="10" presetClass="entr" presetSubtype="0"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fade">
                                      <p:cBhvr>
                                        <p:cTn id="88" dur="250"/>
                                        <p:tgtEl>
                                          <p:spTgt spid="22"/>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fade">
                                      <p:cBhvr>
                                        <p:cTn id="93" dur="250"/>
                                        <p:tgtEl>
                                          <p:spTgt spid="21"/>
                                        </p:tgtEl>
                                      </p:cBhvr>
                                    </p:animEffect>
                                  </p:childTnLst>
                                </p:cTn>
                              </p:par>
                            </p:childTnLst>
                          </p:cTn>
                        </p:par>
                        <p:par>
                          <p:cTn id="94" fill="hold">
                            <p:stCondLst>
                              <p:cond delay="250"/>
                            </p:stCondLst>
                            <p:childTnLst>
                              <p:par>
                                <p:cTn id="95" presetID="10" presetClass="entr" presetSubtype="0" fill="hold" nodeType="after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fade">
                                      <p:cBhvr>
                                        <p:cTn id="97" dur="500"/>
                                        <p:tgtEl>
                                          <p:spTgt spid="43"/>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9"/>
                                        </p:tgtEl>
                                        <p:attrNameLst>
                                          <p:attrName>style.visibility</p:attrName>
                                        </p:attrNameLst>
                                      </p:cBhvr>
                                      <p:to>
                                        <p:strVal val="visible"/>
                                      </p:to>
                                    </p:set>
                                    <p:animEffect transition="in" filter="fade">
                                      <p:cBhvr>
                                        <p:cTn id="100" dur="500"/>
                                        <p:tgtEl>
                                          <p:spTgt spid="39"/>
                                        </p:tgtEl>
                                      </p:cBhvr>
                                    </p:animEffect>
                                  </p:childTnLst>
                                </p:cTn>
                              </p:par>
                            </p:childTnLst>
                          </p:cTn>
                        </p:par>
                        <p:par>
                          <p:cTn id="101" fill="hold">
                            <p:stCondLst>
                              <p:cond delay="750"/>
                            </p:stCondLst>
                            <p:childTnLst>
                              <p:par>
                                <p:cTn id="102" presetID="10" presetClass="entr" presetSubtype="0" fill="hold" grpId="0" nodeType="afterEffect">
                                  <p:stCondLst>
                                    <p:cond delay="0"/>
                                  </p:stCondLst>
                                  <p:childTnLst>
                                    <p:set>
                                      <p:cBhvr>
                                        <p:cTn id="103" dur="1" fill="hold">
                                          <p:stCondLst>
                                            <p:cond delay="0"/>
                                          </p:stCondLst>
                                        </p:cTn>
                                        <p:tgtEl>
                                          <p:spTgt spid="38"/>
                                        </p:tgtEl>
                                        <p:attrNameLst>
                                          <p:attrName>style.visibility</p:attrName>
                                        </p:attrNameLst>
                                      </p:cBhvr>
                                      <p:to>
                                        <p:strVal val="visible"/>
                                      </p:to>
                                    </p:set>
                                    <p:animEffect transition="in" filter="fade">
                                      <p:cBhvr>
                                        <p:cTn id="104" dur="500"/>
                                        <p:tgtEl>
                                          <p:spTgt spid="38"/>
                                        </p:tgtEl>
                                      </p:cBhvr>
                                    </p:animEffect>
                                  </p:childTnLst>
                                </p:cTn>
                              </p:par>
                              <p:par>
                                <p:cTn id="105" presetID="10" presetClass="entr" presetSubtype="0" fill="hold" nodeType="with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500"/>
                                        <p:tgtEl>
                                          <p:spTgt spid="47"/>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6"/>
                                        </p:tgtEl>
                                        <p:attrNameLst>
                                          <p:attrName>style.visibility</p:attrName>
                                        </p:attrNameLst>
                                      </p:cBhvr>
                                      <p:to>
                                        <p:strVal val="visible"/>
                                      </p:to>
                                    </p:set>
                                    <p:animEffect transition="in" filter="fade">
                                      <p:cBhvr>
                                        <p:cTn id="110" dur="500"/>
                                        <p:tgtEl>
                                          <p:spTgt spid="46"/>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fade">
                                      <p:cBhvr>
                                        <p:cTn id="115" dur="250"/>
                                        <p:tgtEl>
                                          <p:spTgt spid="17"/>
                                        </p:tgtEl>
                                      </p:cBhvr>
                                    </p:animEffect>
                                  </p:childTnLst>
                                </p:cTn>
                              </p:par>
                            </p:childTnLst>
                          </p:cTn>
                        </p:par>
                        <p:par>
                          <p:cTn id="116" fill="hold">
                            <p:stCondLst>
                              <p:cond delay="250"/>
                            </p:stCondLst>
                            <p:childTnLst>
                              <p:par>
                                <p:cTn id="117" presetID="10" presetClass="entr" presetSubtype="0" fill="hold" grpId="0" nodeType="afterEffect">
                                  <p:stCondLst>
                                    <p:cond delay="0"/>
                                  </p:stCondLst>
                                  <p:childTnLst>
                                    <p:set>
                                      <p:cBhvr>
                                        <p:cTn id="118" dur="1" fill="hold">
                                          <p:stCondLst>
                                            <p:cond delay="0"/>
                                          </p:stCondLst>
                                        </p:cTn>
                                        <p:tgtEl>
                                          <p:spTgt spid="11"/>
                                        </p:tgtEl>
                                        <p:attrNameLst>
                                          <p:attrName>style.visibility</p:attrName>
                                        </p:attrNameLst>
                                      </p:cBhvr>
                                      <p:to>
                                        <p:strVal val="visible"/>
                                      </p:to>
                                    </p:set>
                                    <p:animEffect transition="in" filter="fade">
                                      <p:cBhvr>
                                        <p:cTn id="119" dur="250"/>
                                        <p:tgtEl>
                                          <p:spTgt spid="11"/>
                                        </p:tgtEl>
                                      </p:cBhvr>
                                    </p:animEffect>
                                  </p:childTnLst>
                                </p:cTn>
                              </p:par>
                            </p:childTnLst>
                          </p:cTn>
                        </p:par>
                        <p:par>
                          <p:cTn id="120" fill="hold">
                            <p:stCondLst>
                              <p:cond delay="500"/>
                            </p:stCondLst>
                            <p:childTnLst>
                              <p:par>
                                <p:cTn id="121" presetID="10" presetClass="entr" presetSubtype="0"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fade">
                                      <p:cBhvr>
                                        <p:cTn id="123" dur="250"/>
                                        <p:tgtEl>
                                          <p:spTgt spid="36"/>
                                        </p:tgtEl>
                                      </p:cBhvr>
                                    </p:animEffect>
                                  </p:childTnLst>
                                </p:cTn>
                              </p:par>
                            </p:childTnLst>
                          </p:cTn>
                        </p:par>
                        <p:par>
                          <p:cTn id="124" fill="hold">
                            <p:stCondLst>
                              <p:cond delay="750"/>
                            </p:stCondLst>
                            <p:childTnLst>
                              <p:par>
                                <p:cTn id="125" presetID="10" presetClass="entr" presetSubtype="0" fill="hold" grpId="0" nodeType="afterEffect">
                                  <p:stCondLst>
                                    <p:cond delay="0"/>
                                  </p:stCondLst>
                                  <p:childTnLst>
                                    <p:set>
                                      <p:cBhvr>
                                        <p:cTn id="126" dur="1" fill="hold">
                                          <p:stCondLst>
                                            <p:cond delay="0"/>
                                          </p:stCondLst>
                                        </p:cTn>
                                        <p:tgtEl>
                                          <p:spTgt spid="35"/>
                                        </p:tgtEl>
                                        <p:attrNameLst>
                                          <p:attrName>style.visibility</p:attrName>
                                        </p:attrNameLst>
                                      </p:cBhvr>
                                      <p:to>
                                        <p:strVal val="visible"/>
                                      </p:to>
                                    </p:set>
                                    <p:animEffect transition="in" filter="fade">
                                      <p:cBhvr>
                                        <p:cTn id="127"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1" grpId="0" animBg="1"/>
      <p:bldP spid="17" grpId="0" animBg="1"/>
      <p:bldP spid="12" grpId="0" animBg="1"/>
      <p:bldP spid="13" grpId="0" animBg="1"/>
      <p:bldP spid="14" grpId="0" animBg="1"/>
      <p:bldP spid="15" grpId="0" animBg="1"/>
      <p:bldP spid="16" grpId="0" animBg="1"/>
      <p:bldP spid="21" grpId="0" animBg="1"/>
      <p:bldP spid="26" grpId="0" animBg="1"/>
      <p:bldP spid="27" grpId="0" animBg="1"/>
      <p:bldP spid="28" grpId="0" animBg="1"/>
      <p:bldP spid="29" grpId="0" animBg="1"/>
      <p:bldP spid="30" grpId="0" animBg="1"/>
      <p:bldP spid="32" grpId="0" animBg="1"/>
      <p:bldP spid="33" grpId="0" animBg="1"/>
      <p:bldP spid="35" grpId="0" animBg="1"/>
      <p:bldP spid="36" grpId="0" animBg="1"/>
      <p:bldP spid="37" grpId="0" animBg="1"/>
      <p:bldP spid="39" grpId="0"/>
      <p:bldP spid="46" grpId="0"/>
      <p:bldP spid="18" grpId="0" animBg="1"/>
      <p:bldP spid="19" grpId="0" animBg="1"/>
      <p:bldP spid="20" grpId="0" animBg="1"/>
      <p:bldP spid="22" grpId="0" animBg="1"/>
      <p:bldP spid="23" grpId="0" animBg="1"/>
      <p:bldP spid="24" grpId="0" animBg="1"/>
      <p:bldP spid="25"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63D53D-F7BE-4F26-9594-7E99DED25EF5}"/>
              </a:ext>
            </a:extLst>
          </p:cNvPr>
          <p:cNvSpPr>
            <a:spLocks noGrp="1"/>
          </p:cNvSpPr>
          <p:nvPr>
            <p:ph type="title"/>
          </p:nvPr>
        </p:nvSpPr>
        <p:spPr/>
        <p:txBody>
          <a:bodyPr/>
          <a:lstStyle/>
          <a:p>
            <a:r>
              <a:rPr lang="en-US" altLang="zh-CN" dirty="0"/>
              <a:t>PiTree: Imitation Learning – Follow the Leader</a:t>
            </a:r>
            <a:endParaRPr lang="zh-CN" altLang="en-US" dirty="0"/>
          </a:p>
        </p:txBody>
      </p:sp>
      <p:sp>
        <p:nvSpPr>
          <p:cNvPr id="4" name="页脚占位符 3">
            <a:extLst>
              <a:ext uri="{FF2B5EF4-FFF2-40B4-BE49-F238E27FC236}">
                <a16:creationId xmlns:a16="http://schemas.microsoft.com/office/drawing/2014/main" id="{DBDFE2D2-1870-4661-911F-3F87F52A2A56}"/>
              </a:ext>
            </a:extLst>
          </p:cNvPr>
          <p:cNvSpPr>
            <a:spLocks noGrp="1"/>
          </p:cNvSpPr>
          <p:nvPr>
            <p:ph type="ftr" sz="quarter" idx="11"/>
          </p:nvPr>
        </p:nvSpPr>
        <p:spPr/>
        <p:txBody>
          <a:bodyPr/>
          <a:lstStyle/>
          <a:p>
            <a:r>
              <a:rPr lang="en-US"/>
              <a:t>P5C-04</a:t>
            </a:r>
          </a:p>
        </p:txBody>
      </p:sp>
      <p:sp>
        <p:nvSpPr>
          <p:cNvPr id="5" name="灯片编号占位符 4">
            <a:extLst>
              <a:ext uri="{FF2B5EF4-FFF2-40B4-BE49-F238E27FC236}">
                <a16:creationId xmlns:a16="http://schemas.microsoft.com/office/drawing/2014/main" id="{249726FD-CAE1-4C30-A2BB-F40BA54AB413}"/>
              </a:ext>
            </a:extLst>
          </p:cNvPr>
          <p:cNvSpPr>
            <a:spLocks noGrp="1"/>
          </p:cNvSpPr>
          <p:nvPr>
            <p:ph type="sldNum" sz="quarter" idx="12"/>
          </p:nvPr>
        </p:nvSpPr>
        <p:spPr/>
        <p:txBody>
          <a:bodyPr/>
          <a:lstStyle/>
          <a:p>
            <a:fld id="{7904A8AC-C669-244C-953E-6C477326AD58}" type="slidenum">
              <a:rPr lang="en-US" smtClean="0"/>
              <a:t>11</a:t>
            </a:fld>
            <a:endParaRPr lang="en-US"/>
          </a:p>
        </p:txBody>
      </p:sp>
      <p:sp>
        <p:nvSpPr>
          <p:cNvPr id="8" name="圆角矩形 59">
            <a:extLst>
              <a:ext uri="{FF2B5EF4-FFF2-40B4-BE49-F238E27FC236}">
                <a16:creationId xmlns:a16="http://schemas.microsoft.com/office/drawing/2014/main" id="{09585A29-F776-4477-99CB-70288686F96B}"/>
              </a:ext>
            </a:extLst>
          </p:cNvPr>
          <p:cNvSpPr/>
          <p:nvPr/>
        </p:nvSpPr>
        <p:spPr>
          <a:xfrm>
            <a:off x="7702366" y="4460064"/>
            <a:ext cx="1896254" cy="46166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i="1" dirty="0"/>
              <a:t>decision tree</a:t>
            </a:r>
            <a:endParaRPr lang="zh-CN" altLang="en-US" sz="2400" i="1" dirty="0"/>
          </a:p>
        </p:txBody>
      </p:sp>
      <p:sp>
        <p:nvSpPr>
          <p:cNvPr id="12" name="圆角矩形 82">
            <a:extLst>
              <a:ext uri="{FF2B5EF4-FFF2-40B4-BE49-F238E27FC236}">
                <a16:creationId xmlns:a16="http://schemas.microsoft.com/office/drawing/2014/main" id="{EA038396-35A7-4AAE-8EE7-D2AF7DBDBC93}"/>
              </a:ext>
            </a:extLst>
          </p:cNvPr>
          <p:cNvSpPr/>
          <p:nvPr/>
        </p:nvSpPr>
        <p:spPr>
          <a:xfrm>
            <a:off x="4811857" y="4460499"/>
            <a:ext cx="1478633" cy="48416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i="1" dirty="0">
                <a:latin typeface="+mj-lt"/>
              </a:rPr>
              <a:t>(</a:t>
            </a:r>
            <a:r>
              <a:rPr lang="en-US" altLang="zh-CN" sz="2400" i="1" dirty="0" err="1">
                <a:latin typeface="+mj-lt"/>
              </a:rPr>
              <a:t>s,a</a:t>
            </a:r>
            <a:r>
              <a:rPr lang="en-US" altLang="zh-CN" sz="2400" i="1" dirty="0">
                <a:latin typeface="+mj-lt"/>
              </a:rPr>
              <a:t>) set</a:t>
            </a:r>
            <a:endParaRPr lang="zh-CN" altLang="en-US" sz="2400" i="1" dirty="0"/>
          </a:p>
        </p:txBody>
      </p:sp>
      <p:cxnSp>
        <p:nvCxnSpPr>
          <p:cNvPr id="15" name="直接箭头连接符 14">
            <a:extLst>
              <a:ext uri="{FF2B5EF4-FFF2-40B4-BE49-F238E27FC236}">
                <a16:creationId xmlns:a16="http://schemas.microsoft.com/office/drawing/2014/main" id="{1F755B9F-C088-4501-9B66-66EF68541C44}"/>
              </a:ext>
            </a:extLst>
          </p:cNvPr>
          <p:cNvCxnSpPr>
            <a:cxnSpLocks/>
            <a:stCxn id="12" idx="3"/>
            <a:endCxn id="8" idx="1"/>
          </p:cNvCxnSpPr>
          <p:nvPr/>
        </p:nvCxnSpPr>
        <p:spPr>
          <a:xfrm flipV="1">
            <a:off x="6290490" y="4690897"/>
            <a:ext cx="1411876" cy="11683"/>
          </a:xfrm>
          <a:prstGeom prst="straightConnector1">
            <a:avLst/>
          </a:prstGeom>
          <a:ln w="38100" cap="flat" cmpd="sng" algn="ctr">
            <a:solidFill>
              <a:schemeClr val="dk1"/>
            </a:solidFill>
            <a:prstDash val="solid"/>
            <a:round/>
            <a:headEnd type="none" w="med" len="med"/>
            <a:tailEnd type="triangle" w="sm" len="med"/>
          </a:ln>
        </p:spPr>
        <p:style>
          <a:lnRef idx="0">
            <a:scrgbClr r="0" g="0" b="0"/>
          </a:lnRef>
          <a:fillRef idx="0">
            <a:scrgbClr r="0" g="0" b="0"/>
          </a:fillRef>
          <a:effectRef idx="0">
            <a:scrgbClr r="0" g="0" b="0"/>
          </a:effectRef>
          <a:fontRef idx="minor">
            <a:schemeClr val="tx1"/>
          </a:fontRef>
        </p:style>
      </p:cxnSp>
      <p:sp>
        <p:nvSpPr>
          <p:cNvPr id="20" name="矩形 19">
            <a:extLst>
              <a:ext uri="{FF2B5EF4-FFF2-40B4-BE49-F238E27FC236}">
                <a16:creationId xmlns:a16="http://schemas.microsoft.com/office/drawing/2014/main" id="{467AE231-D3A2-4929-BBF0-9378C1D9BC72}"/>
              </a:ext>
            </a:extLst>
          </p:cNvPr>
          <p:cNvSpPr/>
          <p:nvPr/>
        </p:nvSpPr>
        <p:spPr>
          <a:xfrm>
            <a:off x="8101944" y="3118077"/>
            <a:ext cx="1896257" cy="461665"/>
          </a:xfrm>
          <a:prstGeom prst="rect">
            <a:avLst/>
          </a:prstGeom>
          <a:solidFill>
            <a:schemeClr val="bg1"/>
          </a:solidFill>
        </p:spPr>
        <p:txBody>
          <a:bodyPr wrap="square">
            <a:spAutoFit/>
          </a:bodyPr>
          <a:lstStyle/>
          <a:p>
            <a:pPr algn="ctr"/>
            <a:r>
              <a:rPr lang="en-US" altLang="zh-CN" sz="2400" i="1" dirty="0"/>
              <a:t>virtual player</a:t>
            </a:r>
          </a:p>
        </p:txBody>
      </p:sp>
      <p:sp>
        <p:nvSpPr>
          <p:cNvPr id="21" name="矩形 20">
            <a:extLst>
              <a:ext uri="{FF2B5EF4-FFF2-40B4-BE49-F238E27FC236}">
                <a16:creationId xmlns:a16="http://schemas.microsoft.com/office/drawing/2014/main" id="{DE2D6EC1-1B3D-460D-93A9-84D1F0F4B965}"/>
              </a:ext>
            </a:extLst>
          </p:cNvPr>
          <p:cNvSpPr/>
          <p:nvPr/>
        </p:nvSpPr>
        <p:spPr>
          <a:xfrm>
            <a:off x="6838275" y="5404861"/>
            <a:ext cx="3624436" cy="381323"/>
          </a:xfrm>
          <a:prstGeom prst="rect">
            <a:avLst/>
          </a:prstGeom>
        </p:spPr>
        <p:txBody>
          <a:bodyPr wrap="square">
            <a:spAutoFit/>
          </a:bodyPr>
          <a:lstStyle/>
          <a:p>
            <a:pPr algn="ctr">
              <a:lnSpc>
                <a:spcPct val="75000"/>
              </a:lnSpc>
            </a:pPr>
            <a:r>
              <a:rPr lang="en-US" altLang="zh-CN" sz="2400" i="1" dirty="0"/>
              <a:t>deploy onto video clients</a:t>
            </a:r>
          </a:p>
        </p:txBody>
      </p:sp>
      <p:cxnSp>
        <p:nvCxnSpPr>
          <p:cNvPr id="22" name="直接箭头连接符 21">
            <a:extLst>
              <a:ext uri="{FF2B5EF4-FFF2-40B4-BE49-F238E27FC236}">
                <a16:creationId xmlns:a16="http://schemas.microsoft.com/office/drawing/2014/main" id="{2922EC1D-A6ED-490D-9054-B30447D2825F}"/>
              </a:ext>
            </a:extLst>
          </p:cNvPr>
          <p:cNvCxnSpPr>
            <a:cxnSpLocks/>
            <a:stCxn id="8" idx="2"/>
            <a:endCxn id="21" idx="0"/>
          </p:cNvCxnSpPr>
          <p:nvPr/>
        </p:nvCxnSpPr>
        <p:spPr>
          <a:xfrm>
            <a:off x="8650493" y="4921729"/>
            <a:ext cx="0" cy="483132"/>
          </a:xfrm>
          <a:prstGeom prst="straightConnector1">
            <a:avLst/>
          </a:prstGeom>
          <a:ln w="38100" cap="flat" cmpd="sng" algn="ctr">
            <a:solidFill>
              <a:schemeClr val="dk1"/>
            </a:solidFill>
            <a:prstDash val="solid"/>
            <a:round/>
            <a:headEnd type="none" w="med" len="med"/>
            <a:tailEnd type="triangle" w="sm" len="med"/>
          </a:ln>
        </p:spPr>
        <p:style>
          <a:lnRef idx="0">
            <a:scrgbClr r="0" g="0" b="0"/>
          </a:lnRef>
          <a:fillRef idx="0">
            <a:scrgbClr r="0" g="0" b="0"/>
          </a:fillRef>
          <a:effectRef idx="0">
            <a:scrgbClr r="0" g="0" b="0"/>
          </a:effectRef>
          <a:fontRef idx="minor">
            <a:schemeClr val="tx1"/>
          </a:fontRef>
        </p:style>
      </p:cxnSp>
      <p:sp>
        <p:nvSpPr>
          <p:cNvPr id="33" name="圆角矩形 59">
            <a:extLst>
              <a:ext uri="{FF2B5EF4-FFF2-40B4-BE49-F238E27FC236}">
                <a16:creationId xmlns:a16="http://schemas.microsoft.com/office/drawing/2014/main" id="{A9F24647-B086-4512-85DF-5628204E0F90}"/>
              </a:ext>
            </a:extLst>
          </p:cNvPr>
          <p:cNvSpPr/>
          <p:nvPr/>
        </p:nvSpPr>
        <p:spPr>
          <a:xfrm>
            <a:off x="1831712" y="4384386"/>
            <a:ext cx="1568269" cy="62698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i="1" dirty="0"/>
              <a:t>correct actions</a:t>
            </a:r>
            <a:endParaRPr lang="zh-CN" altLang="en-US" sz="2400" i="1" dirty="0"/>
          </a:p>
        </p:txBody>
      </p:sp>
      <p:cxnSp>
        <p:nvCxnSpPr>
          <p:cNvPr id="44" name="直接箭头连接符 43">
            <a:extLst>
              <a:ext uri="{FF2B5EF4-FFF2-40B4-BE49-F238E27FC236}">
                <a16:creationId xmlns:a16="http://schemas.microsoft.com/office/drawing/2014/main" id="{A1D8848B-29C5-4E84-9B15-CE207D17B3C7}"/>
              </a:ext>
            </a:extLst>
          </p:cNvPr>
          <p:cNvCxnSpPr>
            <a:cxnSpLocks/>
            <a:stCxn id="33" idx="3"/>
            <a:endCxn id="12" idx="1"/>
          </p:cNvCxnSpPr>
          <p:nvPr/>
        </p:nvCxnSpPr>
        <p:spPr>
          <a:xfrm>
            <a:off x="3399981" y="4697881"/>
            <a:ext cx="1411876" cy="4699"/>
          </a:xfrm>
          <a:prstGeom prst="straightConnector1">
            <a:avLst/>
          </a:prstGeom>
          <a:ln w="38100" cap="flat" cmpd="sng" algn="ctr">
            <a:solidFill>
              <a:schemeClr val="dk1"/>
            </a:solidFill>
            <a:prstDash val="solid"/>
            <a:round/>
            <a:headEnd type="none" w="med" len="med"/>
            <a:tailEnd type="triangle" w="sm" len="med"/>
          </a:ln>
        </p:spPr>
        <p:style>
          <a:lnRef idx="0">
            <a:scrgbClr r="0" g="0" b="0"/>
          </a:lnRef>
          <a:fillRef idx="0">
            <a:scrgbClr r="0" g="0" b="0"/>
          </a:fillRef>
          <a:effectRef idx="0">
            <a:scrgbClr r="0" g="0" b="0"/>
          </a:effectRef>
          <a:fontRef idx="minor">
            <a:schemeClr val="tx1"/>
          </a:fontRef>
        </p:style>
      </p:cxnSp>
      <p:sp>
        <p:nvSpPr>
          <p:cNvPr id="52" name="圆角矩形 82">
            <a:extLst>
              <a:ext uri="{FF2B5EF4-FFF2-40B4-BE49-F238E27FC236}">
                <a16:creationId xmlns:a16="http://schemas.microsoft.com/office/drawing/2014/main" id="{8C72C66D-4254-4623-8B85-E7E7BBCC3D9C}"/>
              </a:ext>
            </a:extLst>
          </p:cNvPr>
          <p:cNvSpPr/>
          <p:nvPr/>
        </p:nvSpPr>
        <p:spPr>
          <a:xfrm>
            <a:off x="4811857" y="2829765"/>
            <a:ext cx="1478633" cy="48416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i="1" dirty="0">
                <a:latin typeface="+mj-lt"/>
              </a:rPr>
              <a:t>states</a:t>
            </a:r>
            <a:endParaRPr lang="zh-CN" altLang="en-US" sz="2400" i="1" dirty="0"/>
          </a:p>
        </p:txBody>
      </p:sp>
      <p:sp>
        <p:nvSpPr>
          <p:cNvPr id="56" name="圆角矩形 82">
            <a:extLst>
              <a:ext uri="{FF2B5EF4-FFF2-40B4-BE49-F238E27FC236}">
                <a16:creationId xmlns:a16="http://schemas.microsoft.com/office/drawing/2014/main" id="{A4AD806C-772C-47E4-AE1B-A2A61210097B}"/>
              </a:ext>
            </a:extLst>
          </p:cNvPr>
          <p:cNvSpPr/>
          <p:nvPr/>
        </p:nvSpPr>
        <p:spPr>
          <a:xfrm>
            <a:off x="6518143" y="1759073"/>
            <a:ext cx="1686394" cy="66460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i="1" dirty="0">
                <a:latin typeface="+mj-lt"/>
              </a:rPr>
              <a:t>(in)correct actions</a:t>
            </a:r>
            <a:endParaRPr lang="zh-CN" altLang="en-US" sz="2400" i="1" dirty="0"/>
          </a:p>
        </p:txBody>
      </p:sp>
      <p:sp>
        <p:nvSpPr>
          <p:cNvPr id="57" name="任意多边形: 形状 56">
            <a:extLst>
              <a:ext uri="{FF2B5EF4-FFF2-40B4-BE49-F238E27FC236}">
                <a16:creationId xmlns:a16="http://schemas.microsoft.com/office/drawing/2014/main" id="{503B17CC-497E-4528-96CD-5178F58833E3}"/>
              </a:ext>
            </a:extLst>
          </p:cNvPr>
          <p:cNvSpPr/>
          <p:nvPr/>
        </p:nvSpPr>
        <p:spPr>
          <a:xfrm>
            <a:off x="7362629" y="3071846"/>
            <a:ext cx="1287863" cy="1376969"/>
          </a:xfrm>
          <a:custGeom>
            <a:avLst/>
            <a:gdLst>
              <a:gd name="connsiteX0" fmla="*/ 989351 w 989351"/>
              <a:gd name="connsiteY0" fmla="*/ 1236688 h 1236688"/>
              <a:gd name="connsiteX1" fmla="*/ 0 w 989351"/>
              <a:gd name="connsiteY1" fmla="*/ 0 h 1236688"/>
              <a:gd name="connsiteX2" fmla="*/ 0 w 989351"/>
              <a:gd name="connsiteY2" fmla="*/ 0 h 1236688"/>
              <a:gd name="connsiteX0" fmla="*/ 989973 w 989973"/>
              <a:gd name="connsiteY0" fmla="*/ 1926236 h 1926236"/>
              <a:gd name="connsiteX1" fmla="*/ 622 w 989973"/>
              <a:gd name="connsiteY1" fmla="*/ 689548 h 1926236"/>
              <a:gd name="connsiteX2" fmla="*/ 855062 w 989973"/>
              <a:gd name="connsiteY2" fmla="*/ 0 h 1926236"/>
              <a:gd name="connsiteX0" fmla="*/ 989351 w 989351"/>
              <a:gd name="connsiteY0" fmla="*/ 1236688 h 1236688"/>
              <a:gd name="connsiteX1" fmla="*/ 0 w 989351"/>
              <a:gd name="connsiteY1" fmla="*/ 0 h 1236688"/>
              <a:gd name="connsiteX0" fmla="*/ 989351 w 989351"/>
              <a:gd name="connsiteY0" fmla="*/ 1236688 h 1236688"/>
              <a:gd name="connsiteX1" fmla="*/ 0 w 989351"/>
              <a:gd name="connsiteY1" fmla="*/ 0 h 1236688"/>
              <a:gd name="connsiteX0" fmla="*/ 1124263 w 1124263"/>
              <a:gd name="connsiteY0" fmla="*/ 1259173 h 1259173"/>
              <a:gd name="connsiteX1" fmla="*/ 0 w 1124263"/>
              <a:gd name="connsiteY1" fmla="*/ 0 h 1259173"/>
              <a:gd name="connsiteX0" fmla="*/ 1124263 w 1124263"/>
              <a:gd name="connsiteY0" fmla="*/ 1259173 h 1259173"/>
              <a:gd name="connsiteX1" fmla="*/ 0 w 1124263"/>
              <a:gd name="connsiteY1" fmla="*/ 0 h 1259173"/>
              <a:gd name="connsiteX0" fmla="*/ 1124263 w 1124263"/>
              <a:gd name="connsiteY0" fmla="*/ 1259173 h 1259173"/>
              <a:gd name="connsiteX1" fmla="*/ 0 w 1124263"/>
              <a:gd name="connsiteY1" fmla="*/ 0 h 1259173"/>
              <a:gd name="connsiteX0" fmla="*/ 1124263 w 1124263"/>
              <a:gd name="connsiteY0" fmla="*/ 1259173 h 1259173"/>
              <a:gd name="connsiteX1" fmla="*/ 0 w 1124263"/>
              <a:gd name="connsiteY1" fmla="*/ 0 h 1259173"/>
              <a:gd name="connsiteX0" fmla="*/ 1124263 w 1124263"/>
              <a:gd name="connsiteY0" fmla="*/ 1259173 h 1259173"/>
              <a:gd name="connsiteX1" fmla="*/ 0 w 1124263"/>
              <a:gd name="connsiteY1" fmla="*/ 0 h 1259173"/>
            </a:gdLst>
            <a:ahLst/>
            <a:cxnLst>
              <a:cxn ang="0">
                <a:pos x="connsiteX0" y="connsiteY0"/>
              </a:cxn>
              <a:cxn ang="0">
                <a:pos x="connsiteX1" y="connsiteY1"/>
              </a:cxn>
            </a:cxnLst>
            <a:rect l="l" t="t" r="r" b="b"/>
            <a:pathLst>
              <a:path w="1124263" h="1259173">
                <a:moveTo>
                  <a:pt x="1124263" y="1259173"/>
                </a:moveTo>
                <a:cubicBezTo>
                  <a:pt x="1101778" y="419725"/>
                  <a:pt x="629587" y="455951"/>
                  <a:pt x="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58" name="直接箭头连接符 57">
            <a:extLst>
              <a:ext uri="{FF2B5EF4-FFF2-40B4-BE49-F238E27FC236}">
                <a16:creationId xmlns:a16="http://schemas.microsoft.com/office/drawing/2014/main" id="{B633E58B-04F9-4731-9A18-EE1DEC6BF016}"/>
              </a:ext>
            </a:extLst>
          </p:cNvPr>
          <p:cNvCxnSpPr>
            <a:cxnSpLocks/>
          </p:cNvCxnSpPr>
          <p:nvPr/>
        </p:nvCxnSpPr>
        <p:spPr>
          <a:xfrm flipH="1">
            <a:off x="6296188" y="3071848"/>
            <a:ext cx="1066441" cy="0"/>
          </a:xfrm>
          <a:prstGeom prst="straightConnector1">
            <a:avLst/>
          </a:prstGeom>
          <a:ln w="38100" cap="flat" cmpd="sng" algn="ctr">
            <a:solidFill>
              <a:schemeClr val="dk1"/>
            </a:solidFill>
            <a:prstDash val="solid"/>
            <a:round/>
            <a:headEnd type="none" w="med" len="med"/>
            <a:tailEnd type="triangle" w="sm" len="med"/>
          </a:ln>
        </p:spPr>
        <p:style>
          <a:lnRef idx="0">
            <a:scrgbClr r="0" g="0" b="0"/>
          </a:lnRef>
          <a:fillRef idx="0">
            <a:scrgbClr r="0" g="0" b="0"/>
          </a:fillRef>
          <a:effectRef idx="0">
            <a:scrgbClr r="0" g="0" b="0"/>
          </a:effectRef>
          <a:fontRef idx="minor">
            <a:schemeClr val="tx1"/>
          </a:fontRef>
        </p:style>
      </p:cxnSp>
      <p:cxnSp>
        <p:nvCxnSpPr>
          <p:cNvPr id="60" name="直接箭头连接符 59">
            <a:extLst>
              <a:ext uri="{FF2B5EF4-FFF2-40B4-BE49-F238E27FC236}">
                <a16:creationId xmlns:a16="http://schemas.microsoft.com/office/drawing/2014/main" id="{8D199C62-BAA5-4109-9942-8F76E1FF0145}"/>
              </a:ext>
            </a:extLst>
          </p:cNvPr>
          <p:cNvCxnSpPr>
            <a:cxnSpLocks/>
            <a:stCxn id="57" idx="1"/>
            <a:endCxn id="56" idx="2"/>
          </p:cNvCxnSpPr>
          <p:nvPr/>
        </p:nvCxnSpPr>
        <p:spPr>
          <a:xfrm flipH="1" flipV="1">
            <a:off x="7361340" y="2423676"/>
            <a:ext cx="1289" cy="648170"/>
          </a:xfrm>
          <a:prstGeom prst="straightConnector1">
            <a:avLst/>
          </a:prstGeom>
          <a:ln w="38100" cap="flat" cmpd="sng" algn="ctr">
            <a:solidFill>
              <a:schemeClr val="dk1"/>
            </a:solidFill>
            <a:prstDash val="solid"/>
            <a:round/>
            <a:headEnd type="none" w="med" len="med"/>
            <a:tailEnd type="triangle" w="sm" len="med"/>
          </a:ln>
        </p:spPr>
        <p:style>
          <a:lnRef idx="0">
            <a:scrgbClr r="0" g="0" b="0"/>
          </a:lnRef>
          <a:fillRef idx="0">
            <a:scrgbClr r="0" g="0" b="0"/>
          </a:fillRef>
          <a:effectRef idx="0">
            <a:scrgbClr r="0" g="0" b="0"/>
          </a:effectRef>
          <a:fontRef idx="minor">
            <a:schemeClr val="tx1"/>
          </a:fontRef>
        </p:style>
      </p:cxnSp>
      <p:cxnSp>
        <p:nvCxnSpPr>
          <p:cNvPr id="68" name="直接箭头连接符 67">
            <a:extLst>
              <a:ext uri="{FF2B5EF4-FFF2-40B4-BE49-F238E27FC236}">
                <a16:creationId xmlns:a16="http://schemas.microsoft.com/office/drawing/2014/main" id="{7ABA7447-69D5-42AA-B90D-156FED652AA4}"/>
              </a:ext>
            </a:extLst>
          </p:cNvPr>
          <p:cNvCxnSpPr>
            <a:cxnSpLocks/>
            <a:stCxn id="52" idx="2"/>
            <a:endCxn id="12" idx="0"/>
          </p:cNvCxnSpPr>
          <p:nvPr/>
        </p:nvCxnSpPr>
        <p:spPr>
          <a:xfrm>
            <a:off x="5551174" y="3313926"/>
            <a:ext cx="0" cy="1146573"/>
          </a:xfrm>
          <a:prstGeom prst="straightConnector1">
            <a:avLst/>
          </a:prstGeom>
          <a:ln w="38100" cap="flat" cmpd="sng" algn="ctr">
            <a:solidFill>
              <a:schemeClr val="dk1"/>
            </a:solidFill>
            <a:prstDash val="solid"/>
            <a:round/>
            <a:headEnd type="none" w="med" len="med"/>
            <a:tailEnd type="triangle" w="sm" len="med"/>
          </a:ln>
        </p:spPr>
        <p:style>
          <a:lnRef idx="0">
            <a:scrgbClr r="0" g="0" b="0"/>
          </a:lnRef>
          <a:fillRef idx="0">
            <a:scrgbClr r="0" g="0" b="0"/>
          </a:fillRef>
          <a:effectRef idx="0">
            <a:scrgbClr r="0" g="0" b="0"/>
          </a:effectRef>
          <a:fontRef idx="minor">
            <a:schemeClr val="tx1"/>
          </a:fontRef>
        </p:style>
      </p:cxnSp>
      <p:sp>
        <p:nvSpPr>
          <p:cNvPr id="71" name="任意多边形: 形状 70">
            <a:extLst>
              <a:ext uri="{FF2B5EF4-FFF2-40B4-BE49-F238E27FC236}">
                <a16:creationId xmlns:a16="http://schemas.microsoft.com/office/drawing/2014/main" id="{CE733A19-7E83-4F62-B3E0-F98F413715A6}"/>
              </a:ext>
            </a:extLst>
          </p:cNvPr>
          <p:cNvSpPr/>
          <p:nvPr/>
        </p:nvSpPr>
        <p:spPr>
          <a:xfrm flipH="1">
            <a:off x="2615846" y="3076083"/>
            <a:ext cx="2196011" cy="1313002"/>
          </a:xfrm>
          <a:custGeom>
            <a:avLst/>
            <a:gdLst>
              <a:gd name="connsiteX0" fmla="*/ 989351 w 989351"/>
              <a:gd name="connsiteY0" fmla="*/ 1236688 h 1236688"/>
              <a:gd name="connsiteX1" fmla="*/ 0 w 989351"/>
              <a:gd name="connsiteY1" fmla="*/ 0 h 1236688"/>
              <a:gd name="connsiteX2" fmla="*/ 0 w 989351"/>
              <a:gd name="connsiteY2" fmla="*/ 0 h 1236688"/>
              <a:gd name="connsiteX0" fmla="*/ 989973 w 989973"/>
              <a:gd name="connsiteY0" fmla="*/ 1926236 h 1926236"/>
              <a:gd name="connsiteX1" fmla="*/ 622 w 989973"/>
              <a:gd name="connsiteY1" fmla="*/ 689548 h 1926236"/>
              <a:gd name="connsiteX2" fmla="*/ 855062 w 989973"/>
              <a:gd name="connsiteY2" fmla="*/ 0 h 1926236"/>
              <a:gd name="connsiteX0" fmla="*/ 989351 w 989351"/>
              <a:gd name="connsiteY0" fmla="*/ 1236688 h 1236688"/>
              <a:gd name="connsiteX1" fmla="*/ 0 w 989351"/>
              <a:gd name="connsiteY1" fmla="*/ 0 h 1236688"/>
              <a:gd name="connsiteX0" fmla="*/ 989351 w 989351"/>
              <a:gd name="connsiteY0" fmla="*/ 1236688 h 1236688"/>
              <a:gd name="connsiteX1" fmla="*/ 0 w 989351"/>
              <a:gd name="connsiteY1" fmla="*/ 0 h 1236688"/>
              <a:gd name="connsiteX0" fmla="*/ 1124263 w 1124263"/>
              <a:gd name="connsiteY0" fmla="*/ 1259173 h 1259173"/>
              <a:gd name="connsiteX1" fmla="*/ 0 w 1124263"/>
              <a:gd name="connsiteY1" fmla="*/ 0 h 1259173"/>
              <a:gd name="connsiteX0" fmla="*/ 1124263 w 1124263"/>
              <a:gd name="connsiteY0" fmla="*/ 1259173 h 1259173"/>
              <a:gd name="connsiteX1" fmla="*/ 0 w 1124263"/>
              <a:gd name="connsiteY1" fmla="*/ 0 h 1259173"/>
              <a:gd name="connsiteX0" fmla="*/ 1124263 w 1124263"/>
              <a:gd name="connsiteY0" fmla="*/ 1259173 h 1259173"/>
              <a:gd name="connsiteX1" fmla="*/ 0 w 1124263"/>
              <a:gd name="connsiteY1" fmla="*/ 0 h 1259173"/>
              <a:gd name="connsiteX0" fmla="*/ 1124263 w 1124263"/>
              <a:gd name="connsiteY0" fmla="*/ 1259173 h 1259173"/>
              <a:gd name="connsiteX1" fmla="*/ 0 w 1124263"/>
              <a:gd name="connsiteY1" fmla="*/ 0 h 1259173"/>
              <a:gd name="connsiteX0" fmla="*/ 1124263 w 1124263"/>
              <a:gd name="connsiteY0" fmla="*/ 1259173 h 1259173"/>
              <a:gd name="connsiteX1" fmla="*/ 0 w 1124263"/>
              <a:gd name="connsiteY1" fmla="*/ 0 h 1259173"/>
              <a:gd name="connsiteX0" fmla="*/ 1124263 w 1124263"/>
              <a:gd name="connsiteY0" fmla="*/ 1259390 h 1259390"/>
              <a:gd name="connsiteX1" fmla="*/ 0 w 1124263"/>
              <a:gd name="connsiteY1" fmla="*/ 217 h 1259390"/>
            </a:gdLst>
            <a:ahLst/>
            <a:cxnLst>
              <a:cxn ang="0">
                <a:pos x="connsiteX0" y="connsiteY0"/>
              </a:cxn>
              <a:cxn ang="0">
                <a:pos x="connsiteX1" y="connsiteY1"/>
              </a:cxn>
            </a:cxnLst>
            <a:rect l="l" t="t" r="r" b="b"/>
            <a:pathLst>
              <a:path w="1124263" h="1259390">
                <a:moveTo>
                  <a:pt x="1124263" y="1259390"/>
                </a:moveTo>
                <a:cubicBezTo>
                  <a:pt x="1101778" y="419942"/>
                  <a:pt x="610402" y="-11119"/>
                  <a:pt x="0" y="217"/>
                </a:cubicBezTo>
              </a:path>
            </a:pathLst>
          </a:custGeom>
          <a:noFill/>
          <a:ln w="38100">
            <a:solidFill>
              <a:schemeClr val="tx1"/>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2" name="矩形 71">
            <a:extLst>
              <a:ext uri="{FF2B5EF4-FFF2-40B4-BE49-F238E27FC236}">
                <a16:creationId xmlns:a16="http://schemas.microsoft.com/office/drawing/2014/main" id="{47FAC518-4249-49A8-8A80-5765787A5E90}"/>
              </a:ext>
            </a:extLst>
          </p:cNvPr>
          <p:cNvSpPr/>
          <p:nvPr/>
        </p:nvSpPr>
        <p:spPr>
          <a:xfrm>
            <a:off x="964203" y="3113871"/>
            <a:ext cx="2239972" cy="461665"/>
          </a:xfrm>
          <a:prstGeom prst="rect">
            <a:avLst/>
          </a:prstGeom>
        </p:spPr>
        <p:txBody>
          <a:bodyPr wrap="none">
            <a:spAutoFit/>
          </a:bodyPr>
          <a:lstStyle/>
          <a:p>
            <a:pPr algn="ctr"/>
            <a:r>
              <a:rPr lang="en-US" altLang="zh-CN" sz="2400" i="1" dirty="0" err="1"/>
              <a:t>teacher.predict</a:t>
            </a:r>
            <a:r>
              <a:rPr lang="en-US" altLang="zh-CN" sz="2400" i="1" dirty="0"/>
              <a:t>()</a:t>
            </a:r>
            <a:endParaRPr lang="zh-CN" altLang="en-US" sz="2400" i="1" dirty="0"/>
          </a:p>
        </p:txBody>
      </p:sp>
      <p:sp>
        <p:nvSpPr>
          <p:cNvPr id="85" name="矩形 84">
            <a:extLst>
              <a:ext uri="{FF2B5EF4-FFF2-40B4-BE49-F238E27FC236}">
                <a16:creationId xmlns:a16="http://schemas.microsoft.com/office/drawing/2014/main" id="{6FEF5968-29F7-401C-83DD-C4E55810C689}"/>
              </a:ext>
            </a:extLst>
          </p:cNvPr>
          <p:cNvSpPr/>
          <p:nvPr/>
        </p:nvSpPr>
        <p:spPr>
          <a:xfrm>
            <a:off x="5553713" y="3631401"/>
            <a:ext cx="1287863" cy="461665"/>
          </a:xfrm>
          <a:prstGeom prst="rect">
            <a:avLst/>
          </a:prstGeom>
          <a:noFill/>
        </p:spPr>
        <p:txBody>
          <a:bodyPr wrap="square">
            <a:spAutoFit/>
          </a:bodyPr>
          <a:lstStyle/>
          <a:p>
            <a:pPr algn="ctr"/>
            <a:r>
              <a:rPr lang="en-US" altLang="zh-CN" sz="2400" i="1" dirty="0"/>
              <a:t>add into</a:t>
            </a:r>
          </a:p>
        </p:txBody>
      </p:sp>
      <p:sp>
        <p:nvSpPr>
          <p:cNvPr id="86" name="矩形 85">
            <a:extLst>
              <a:ext uri="{FF2B5EF4-FFF2-40B4-BE49-F238E27FC236}">
                <a16:creationId xmlns:a16="http://schemas.microsoft.com/office/drawing/2014/main" id="{7A04EA3B-653B-4ACF-8ED7-246DD270C3F5}"/>
              </a:ext>
            </a:extLst>
          </p:cNvPr>
          <p:cNvSpPr/>
          <p:nvPr/>
        </p:nvSpPr>
        <p:spPr>
          <a:xfrm>
            <a:off x="3461987" y="4245466"/>
            <a:ext cx="1287863" cy="461665"/>
          </a:xfrm>
          <a:prstGeom prst="rect">
            <a:avLst/>
          </a:prstGeom>
          <a:noFill/>
        </p:spPr>
        <p:txBody>
          <a:bodyPr wrap="square">
            <a:spAutoFit/>
          </a:bodyPr>
          <a:lstStyle/>
          <a:p>
            <a:pPr algn="ctr"/>
            <a:r>
              <a:rPr lang="en-US" altLang="zh-CN" sz="2400" i="1" dirty="0"/>
              <a:t>add into</a:t>
            </a:r>
          </a:p>
        </p:txBody>
      </p:sp>
      <p:sp>
        <p:nvSpPr>
          <p:cNvPr id="87" name="矩形 86">
            <a:extLst>
              <a:ext uri="{FF2B5EF4-FFF2-40B4-BE49-F238E27FC236}">
                <a16:creationId xmlns:a16="http://schemas.microsoft.com/office/drawing/2014/main" id="{FC8B8C23-5A4B-4A91-BAA8-EE92F7361D9A}"/>
              </a:ext>
            </a:extLst>
          </p:cNvPr>
          <p:cNvSpPr/>
          <p:nvPr/>
        </p:nvSpPr>
        <p:spPr>
          <a:xfrm>
            <a:off x="6352496" y="4240915"/>
            <a:ext cx="1287863" cy="461665"/>
          </a:xfrm>
          <a:prstGeom prst="rect">
            <a:avLst/>
          </a:prstGeom>
          <a:noFill/>
        </p:spPr>
        <p:txBody>
          <a:bodyPr wrap="square">
            <a:spAutoFit/>
          </a:bodyPr>
          <a:lstStyle/>
          <a:p>
            <a:pPr algn="ctr"/>
            <a:r>
              <a:rPr lang="en-US" altLang="zh-CN" sz="2400" i="1" dirty="0"/>
              <a:t>train</a:t>
            </a:r>
          </a:p>
        </p:txBody>
      </p:sp>
      <p:sp>
        <p:nvSpPr>
          <p:cNvPr id="88" name="矩形 87">
            <a:extLst>
              <a:ext uri="{FF2B5EF4-FFF2-40B4-BE49-F238E27FC236}">
                <a16:creationId xmlns:a16="http://schemas.microsoft.com/office/drawing/2014/main" id="{898793C3-F131-493B-9B36-099394252C3B}"/>
              </a:ext>
            </a:extLst>
          </p:cNvPr>
          <p:cNvSpPr/>
          <p:nvPr/>
        </p:nvSpPr>
        <p:spPr>
          <a:xfrm>
            <a:off x="6447877" y="4242233"/>
            <a:ext cx="1091836" cy="461665"/>
          </a:xfrm>
          <a:prstGeom prst="rect">
            <a:avLst/>
          </a:prstGeom>
          <a:noFill/>
        </p:spPr>
        <p:txBody>
          <a:bodyPr wrap="square">
            <a:spAutoFit/>
          </a:bodyPr>
          <a:lstStyle/>
          <a:p>
            <a:pPr algn="ctr"/>
            <a:r>
              <a:rPr lang="en-US" altLang="zh-CN" sz="2400" i="1" dirty="0">
                <a:solidFill>
                  <a:srgbClr val="FF0000"/>
                </a:solidFill>
              </a:rPr>
              <a:t>retrain</a:t>
            </a:r>
            <a:endParaRPr lang="en-US" altLang="zh-CN" sz="2400" i="1" dirty="0"/>
          </a:p>
        </p:txBody>
      </p:sp>
      <p:pic>
        <p:nvPicPr>
          <p:cNvPr id="91" name="图片 90">
            <a:extLst>
              <a:ext uri="{FF2B5EF4-FFF2-40B4-BE49-F238E27FC236}">
                <a16:creationId xmlns:a16="http://schemas.microsoft.com/office/drawing/2014/main" id="{A06636AA-F06C-4D00-92E2-497821EAA3E5}"/>
              </a:ext>
            </a:extLst>
          </p:cNvPr>
          <p:cNvPicPr>
            <a:picLocks noChangeAspect="1"/>
          </p:cNvPicPr>
          <p:nvPr/>
        </p:nvPicPr>
        <p:blipFill>
          <a:blip r:embed="rId3"/>
          <a:stretch>
            <a:fillRect/>
          </a:stretch>
        </p:blipFill>
        <p:spPr>
          <a:xfrm>
            <a:off x="5046258" y="3373609"/>
            <a:ext cx="1031961" cy="1031961"/>
          </a:xfrm>
          <a:prstGeom prst="rect">
            <a:avLst/>
          </a:prstGeom>
        </p:spPr>
      </p:pic>
      <p:sp>
        <p:nvSpPr>
          <p:cNvPr id="92" name="左大括号 91">
            <a:extLst>
              <a:ext uri="{FF2B5EF4-FFF2-40B4-BE49-F238E27FC236}">
                <a16:creationId xmlns:a16="http://schemas.microsoft.com/office/drawing/2014/main" id="{B70B6BEA-D205-4BDA-8608-141702497D8F}"/>
              </a:ext>
            </a:extLst>
          </p:cNvPr>
          <p:cNvSpPr/>
          <p:nvPr/>
        </p:nvSpPr>
        <p:spPr>
          <a:xfrm>
            <a:off x="9998201" y="2985773"/>
            <a:ext cx="142834" cy="717859"/>
          </a:xfrm>
          <a:prstGeom prst="leftBrace">
            <a:avLst>
              <a:gd name="adj1" fmla="val 200057"/>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3" name="矩形 92">
            <a:extLst>
              <a:ext uri="{FF2B5EF4-FFF2-40B4-BE49-F238E27FC236}">
                <a16:creationId xmlns:a16="http://schemas.microsoft.com/office/drawing/2014/main" id="{FEDC16D0-DC17-4508-8C01-E08C94885B06}"/>
              </a:ext>
            </a:extLst>
          </p:cNvPr>
          <p:cNvSpPr/>
          <p:nvPr/>
        </p:nvSpPr>
        <p:spPr>
          <a:xfrm>
            <a:off x="10141035" y="2759635"/>
            <a:ext cx="1896257" cy="461665"/>
          </a:xfrm>
          <a:prstGeom prst="rect">
            <a:avLst/>
          </a:prstGeom>
          <a:noFill/>
        </p:spPr>
        <p:txBody>
          <a:bodyPr wrap="square">
            <a:spAutoFit/>
          </a:bodyPr>
          <a:lstStyle/>
          <a:p>
            <a:r>
              <a:rPr lang="en-US" altLang="zh-CN" sz="2400" i="1" dirty="0"/>
              <a:t>traffic traces</a:t>
            </a:r>
          </a:p>
        </p:txBody>
      </p:sp>
      <p:sp>
        <p:nvSpPr>
          <p:cNvPr id="94" name="矩形 93">
            <a:extLst>
              <a:ext uri="{FF2B5EF4-FFF2-40B4-BE49-F238E27FC236}">
                <a16:creationId xmlns:a16="http://schemas.microsoft.com/office/drawing/2014/main" id="{82D618EB-1413-48A0-A223-073D640E4655}"/>
              </a:ext>
            </a:extLst>
          </p:cNvPr>
          <p:cNvSpPr/>
          <p:nvPr/>
        </p:nvSpPr>
        <p:spPr>
          <a:xfrm>
            <a:off x="10141035" y="3474444"/>
            <a:ext cx="1262771" cy="461665"/>
          </a:xfrm>
          <a:prstGeom prst="rect">
            <a:avLst/>
          </a:prstGeom>
          <a:noFill/>
        </p:spPr>
        <p:txBody>
          <a:bodyPr wrap="square">
            <a:spAutoFit/>
          </a:bodyPr>
          <a:lstStyle/>
          <a:p>
            <a:r>
              <a:rPr lang="en-US" altLang="zh-CN" sz="2400" i="1" dirty="0"/>
              <a:t>videos</a:t>
            </a:r>
          </a:p>
        </p:txBody>
      </p:sp>
      <p:sp>
        <p:nvSpPr>
          <p:cNvPr id="97" name="日期占位符 96">
            <a:extLst>
              <a:ext uri="{FF2B5EF4-FFF2-40B4-BE49-F238E27FC236}">
                <a16:creationId xmlns:a16="http://schemas.microsoft.com/office/drawing/2014/main" id="{3A82FF9A-F7AB-48D4-92E3-2BB3E52D1A7E}"/>
              </a:ext>
            </a:extLst>
          </p:cNvPr>
          <p:cNvSpPr>
            <a:spLocks noGrp="1"/>
          </p:cNvSpPr>
          <p:nvPr>
            <p:ph type="dt" sz="half" idx="10"/>
          </p:nvPr>
        </p:nvSpPr>
        <p:spPr/>
        <p:txBody>
          <a:bodyPr/>
          <a:lstStyle/>
          <a:p>
            <a:r>
              <a:rPr lang="en-US" altLang="zh-CN"/>
              <a:t>https://transys.io/pitree</a:t>
            </a:r>
            <a:endParaRPr lang="en-US"/>
          </a:p>
        </p:txBody>
      </p:sp>
    </p:spTree>
    <p:extLst>
      <p:ext uri="{BB962C8B-B14F-4D97-AF65-F5344CB8AC3E}">
        <p14:creationId xmlns:p14="http://schemas.microsoft.com/office/powerpoint/2010/main" val="352119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wipe(left)">
                                      <p:cBhvr>
                                        <p:cTn id="11" dur="500"/>
                                        <p:tgtEl>
                                          <p:spTgt spid="87"/>
                                        </p:tgtEl>
                                      </p:cBhvr>
                                    </p:animEffect>
                                  </p:childTnLst>
                                </p:cTn>
                              </p:par>
                              <p:par>
                                <p:cTn id="12" presetID="22" presetClass="entr" presetSubtype="8"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wipe(left)">
                                      <p:cBhvr>
                                        <p:cTn id="27" dur="500"/>
                                        <p:tgtEl>
                                          <p:spTgt spid="92"/>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93"/>
                                        </p:tgtEl>
                                        <p:attrNameLst>
                                          <p:attrName>style.visibility</p:attrName>
                                        </p:attrNameLst>
                                      </p:cBhvr>
                                      <p:to>
                                        <p:strVal val="visible"/>
                                      </p:to>
                                    </p:set>
                                    <p:animEffect transition="in" filter="wipe(left)">
                                      <p:cBhvr>
                                        <p:cTn id="31" dur="500"/>
                                        <p:tgtEl>
                                          <p:spTgt spid="9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94"/>
                                        </p:tgtEl>
                                        <p:attrNameLst>
                                          <p:attrName>style.visibility</p:attrName>
                                        </p:attrNameLst>
                                      </p:cBhvr>
                                      <p:to>
                                        <p:strVal val="visible"/>
                                      </p:to>
                                    </p:set>
                                    <p:animEffect transition="in" filter="wipe(left)">
                                      <p:cBhvr>
                                        <p:cTn id="34" dur="500"/>
                                        <p:tgtEl>
                                          <p:spTgt spid="94"/>
                                        </p:tgtEl>
                                      </p:cBhvr>
                                    </p:animEffect>
                                  </p:childTnLst>
                                </p:cTn>
                              </p:par>
                            </p:childTnLst>
                          </p:cTn>
                        </p:par>
                        <p:par>
                          <p:cTn id="35" fill="hold">
                            <p:stCondLst>
                              <p:cond delay="1500"/>
                            </p:stCondLst>
                            <p:childTnLst>
                              <p:par>
                                <p:cTn id="36" presetID="22" presetClass="entr" presetSubtype="4"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500"/>
                                        <p:tgtEl>
                                          <p:spTgt spid="57"/>
                                        </p:tgtEl>
                                      </p:cBhvr>
                                    </p:animEffect>
                                  </p:childTnLst>
                                </p:cTn>
                              </p:par>
                            </p:childTnLst>
                          </p:cTn>
                        </p:par>
                        <p:par>
                          <p:cTn id="39" fill="hold">
                            <p:stCondLst>
                              <p:cond delay="2000"/>
                            </p:stCondLst>
                            <p:childTnLst>
                              <p:par>
                                <p:cTn id="40" presetID="22" presetClass="entr" presetSubtype="4" fill="hold" nodeType="after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wipe(down)">
                                      <p:cBhvr>
                                        <p:cTn id="42" dur="500"/>
                                        <p:tgtEl>
                                          <p:spTgt spid="60"/>
                                        </p:tgtEl>
                                      </p:cBhvr>
                                    </p:animEffect>
                                  </p:childTnLst>
                                </p:cTn>
                              </p:par>
                              <p:par>
                                <p:cTn id="43" presetID="22" presetClass="entr" presetSubtype="2" fill="hold"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wipe(right)">
                                      <p:cBhvr>
                                        <p:cTn id="45" dur="500"/>
                                        <p:tgtEl>
                                          <p:spTgt spid="58"/>
                                        </p:tgtEl>
                                      </p:cBhvr>
                                    </p:animEffect>
                                  </p:childTnLst>
                                </p:cTn>
                              </p:par>
                            </p:childTnLst>
                          </p:cTn>
                        </p:par>
                        <p:par>
                          <p:cTn id="46" fill="hold">
                            <p:stCondLst>
                              <p:cond delay="2500"/>
                            </p:stCondLst>
                            <p:childTnLst>
                              <p:par>
                                <p:cTn id="47" presetID="10" presetClass="entr" presetSubtype="0"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500"/>
                                        <p:tgtEl>
                                          <p:spTgt spid="5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fade">
                                      <p:cBhvr>
                                        <p:cTn id="57" dur="500"/>
                                        <p:tgtEl>
                                          <p:spTgt spid="72"/>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71"/>
                                        </p:tgtEl>
                                        <p:attrNameLst>
                                          <p:attrName>style.visibility</p:attrName>
                                        </p:attrNameLst>
                                      </p:cBhvr>
                                      <p:to>
                                        <p:strVal val="visible"/>
                                      </p:to>
                                    </p:set>
                                    <p:animEffect transition="in" filter="wipe(right)">
                                      <p:cBhvr>
                                        <p:cTn id="60" dur="500"/>
                                        <p:tgtEl>
                                          <p:spTgt spid="71"/>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500"/>
                                        <p:tgtEl>
                                          <p:spTgt spid="86"/>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85"/>
                                        </p:tgtEl>
                                        <p:attrNameLst>
                                          <p:attrName>style.visibility</p:attrName>
                                        </p:attrNameLst>
                                      </p:cBhvr>
                                      <p:to>
                                        <p:strVal val="visible"/>
                                      </p:to>
                                    </p:set>
                                    <p:animEffect transition="in" filter="wipe(up)">
                                      <p:cBhvr>
                                        <p:cTn id="72" dur="500"/>
                                        <p:tgtEl>
                                          <p:spTgt spid="85"/>
                                        </p:tgtEl>
                                      </p:cBhvr>
                                    </p:animEffect>
                                  </p:childTnLst>
                                </p:cTn>
                              </p:par>
                              <p:par>
                                <p:cTn id="73" presetID="22" presetClass="entr" presetSubtype="1" fill="hold" nodeType="with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up)">
                                      <p:cBhvr>
                                        <p:cTn id="75" dur="500"/>
                                        <p:tgtEl>
                                          <p:spTgt spid="68"/>
                                        </p:tgtEl>
                                      </p:cBhvr>
                                    </p:animEffect>
                                  </p:childTnLst>
                                </p:cTn>
                              </p:par>
                              <p:par>
                                <p:cTn id="76" presetID="22" presetClass="entr" presetSubtype="8" fill="hold"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wipe(left)">
                                      <p:cBhvr>
                                        <p:cTn id="78" dur="500"/>
                                        <p:tgtEl>
                                          <p:spTgt spid="44"/>
                                        </p:tgtEl>
                                      </p:cBhvr>
                                    </p:animEffect>
                                  </p:childTnLst>
                                </p:cTn>
                              </p:par>
                            </p:childTnLst>
                          </p:cTn>
                        </p:par>
                        <p:par>
                          <p:cTn id="79" fill="hold">
                            <p:stCondLst>
                              <p:cond delay="500"/>
                            </p:stCondLst>
                            <p:childTnLst>
                              <p:par>
                                <p:cTn id="80" presetID="26" presetClass="emph" presetSubtype="0" fill="hold" grpId="1" nodeType="afterEffect">
                                  <p:stCondLst>
                                    <p:cond delay="0"/>
                                  </p:stCondLst>
                                  <p:childTnLst>
                                    <p:animEffect transition="out" filter="fade">
                                      <p:cBhvr>
                                        <p:cTn id="81" dur="500" tmFilter="0, 0; .2, .5; .8, .5; 1, 0"/>
                                        <p:tgtEl>
                                          <p:spTgt spid="12"/>
                                        </p:tgtEl>
                                      </p:cBhvr>
                                    </p:animEffect>
                                    <p:animScale>
                                      <p:cBhvr>
                                        <p:cTn id="82" dur="250" autoRev="1" fill="hold"/>
                                        <p:tgtEl>
                                          <p:spTgt spid="12"/>
                                        </p:tgtEl>
                                      </p:cBhvr>
                                      <p:by x="105000" y="105000"/>
                                    </p:animScale>
                                  </p:childTnLst>
                                </p:cTn>
                              </p:par>
                            </p:childTnLst>
                          </p:cTn>
                        </p:par>
                        <p:par>
                          <p:cTn id="83" fill="hold">
                            <p:stCondLst>
                              <p:cond delay="1000"/>
                            </p:stCondLst>
                            <p:childTnLst>
                              <p:par>
                                <p:cTn id="84" presetID="22" presetClass="entr" presetSubtype="8" fill="hold" grpId="0"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par>
                                <p:cTn id="87" presetID="22" presetClass="exit" presetSubtype="8" fill="hold" grpId="1" nodeType="withEffect">
                                  <p:stCondLst>
                                    <p:cond delay="0"/>
                                  </p:stCondLst>
                                  <p:childTnLst>
                                    <p:animEffect transition="out" filter="wipe(left)">
                                      <p:cBhvr>
                                        <p:cTn id="88" dur="500"/>
                                        <p:tgtEl>
                                          <p:spTgt spid="87"/>
                                        </p:tgtEl>
                                      </p:cBhvr>
                                    </p:animEffect>
                                    <p:set>
                                      <p:cBhvr>
                                        <p:cTn id="89" dur="1" fill="hold">
                                          <p:stCondLst>
                                            <p:cond delay="499"/>
                                          </p:stCondLst>
                                        </p:cTn>
                                        <p:tgtEl>
                                          <p:spTgt spid="87"/>
                                        </p:tgtEl>
                                        <p:attrNameLst>
                                          <p:attrName>style.visibility</p:attrName>
                                        </p:attrNameLst>
                                      </p:cBhvr>
                                      <p:to>
                                        <p:strVal val="hidden"/>
                                      </p:to>
                                    </p:set>
                                  </p:childTnLst>
                                </p:cTn>
                              </p:par>
                              <p:par>
                                <p:cTn id="90" presetID="22" presetClass="entr" presetSubtype="8" fill="hold" nodeType="with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wipe(left)">
                                      <p:cBhvr>
                                        <p:cTn id="92" dur="500"/>
                                        <p:tgtEl>
                                          <p:spTgt spid="15"/>
                                        </p:tgtEl>
                                      </p:cBhvr>
                                    </p:animEffect>
                                  </p:childTnLst>
                                </p:cTn>
                              </p:par>
                            </p:childTnLst>
                          </p:cTn>
                        </p:par>
                        <p:par>
                          <p:cTn id="93" fill="hold">
                            <p:stCondLst>
                              <p:cond delay="1500"/>
                            </p:stCondLst>
                            <p:childTnLst>
                              <p:par>
                                <p:cTn id="94" presetID="26" presetClass="emph" presetSubtype="0" fill="hold" grpId="1" nodeType="afterEffect">
                                  <p:stCondLst>
                                    <p:cond delay="0"/>
                                  </p:stCondLst>
                                  <p:childTnLst>
                                    <p:animEffect transition="out" filter="fade">
                                      <p:cBhvr>
                                        <p:cTn id="95" dur="500" tmFilter="0, 0; .2, .5; .8, .5; 1, 0"/>
                                        <p:tgtEl>
                                          <p:spTgt spid="8"/>
                                        </p:tgtEl>
                                      </p:cBhvr>
                                    </p:animEffect>
                                    <p:animScale>
                                      <p:cBhvr>
                                        <p:cTn id="96" dur="250" autoRev="1" fill="hold"/>
                                        <p:tgtEl>
                                          <p:spTgt spid="8"/>
                                        </p:tgtEl>
                                      </p:cBhvr>
                                      <p:by x="105000" y="105000"/>
                                    </p:animScale>
                                  </p:childTnLst>
                                </p:cTn>
                              </p:par>
                            </p:childTnLst>
                          </p:cTn>
                        </p:par>
                        <p:par>
                          <p:cTn id="97" fill="hold">
                            <p:stCondLst>
                              <p:cond delay="2000"/>
                            </p:stCondLst>
                            <p:childTnLst>
                              <p:par>
                                <p:cTn id="98" presetID="21" presetClass="entr" presetSubtype="1" fill="hold" nodeType="afterEffect">
                                  <p:stCondLst>
                                    <p:cond delay="0"/>
                                  </p:stCondLst>
                                  <p:childTnLst>
                                    <p:set>
                                      <p:cBhvr>
                                        <p:cTn id="99" dur="1" fill="hold">
                                          <p:stCondLst>
                                            <p:cond delay="0"/>
                                          </p:stCondLst>
                                        </p:cTn>
                                        <p:tgtEl>
                                          <p:spTgt spid="91"/>
                                        </p:tgtEl>
                                        <p:attrNameLst>
                                          <p:attrName>style.visibility</p:attrName>
                                        </p:attrNameLst>
                                      </p:cBhvr>
                                      <p:to>
                                        <p:strVal val="visible"/>
                                      </p:to>
                                    </p:set>
                                    <p:animEffect transition="in" filter="wheel(1)">
                                      <p:cBhvr>
                                        <p:cTn id="100" dur="500"/>
                                        <p:tgtEl>
                                          <p:spTgt spid="91"/>
                                        </p:tgtEl>
                                      </p:cBhvr>
                                    </p:animEffect>
                                  </p:childTnLst>
                                </p:cTn>
                              </p:par>
                            </p:childTnLst>
                          </p:cTn>
                        </p:par>
                        <p:par>
                          <p:cTn id="101" fill="hold">
                            <p:stCondLst>
                              <p:cond delay="2500"/>
                            </p:stCondLst>
                            <p:childTnLst>
                              <p:par>
                                <p:cTn id="102" presetID="8" presetClass="emph" presetSubtype="0" fill="hold" nodeType="afterEffect">
                                  <p:stCondLst>
                                    <p:cond delay="500"/>
                                  </p:stCondLst>
                                  <p:childTnLst>
                                    <p:animRot by="21600000">
                                      <p:cBhvr>
                                        <p:cTn id="103" dur="2000" fill="hold"/>
                                        <p:tgtEl>
                                          <p:spTgt spid="91"/>
                                        </p:tgtEl>
                                        <p:attrNameLst>
                                          <p:attrName>r</p:attrName>
                                        </p:attrNameLst>
                                      </p:cBhvr>
                                    </p:animRot>
                                  </p:childTnLst>
                                </p:cTn>
                              </p:par>
                            </p:childTnLst>
                          </p:cTn>
                        </p:par>
                        <p:par>
                          <p:cTn id="104" fill="hold">
                            <p:stCondLst>
                              <p:cond delay="5000"/>
                            </p:stCondLst>
                            <p:childTnLst>
                              <p:par>
                                <p:cTn id="105" presetID="22" presetClass="entr" presetSubtype="1"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wipe(up)">
                                      <p:cBhvr>
                                        <p:cTn id="107" dur="500"/>
                                        <p:tgtEl>
                                          <p:spTgt spid="22"/>
                                        </p:tgtEl>
                                      </p:cBhvr>
                                    </p:animEffect>
                                  </p:childTnLst>
                                </p:cTn>
                              </p:par>
                            </p:childTnLst>
                          </p:cTn>
                        </p:par>
                        <p:par>
                          <p:cTn id="108" fill="hold">
                            <p:stCondLst>
                              <p:cond delay="5500"/>
                            </p:stCondLst>
                            <p:childTnLst>
                              <p:par>
                                <p:cTn id="109" presetID="22" presetClass="entr" presetSubtype="1" fill="hold" grpId="0"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wipe(up)">
                                      <p:cBhvr>
                                        <p:cTn id="1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2" grpId="0" animBg="1"/>
      <p:bldP spid="12" grpId="1" animBg="1"/>
      <p:bldP spid="20" grpId="0" animBg="1"/>
      <p:bldP spid="21" grpId="0"/>
      <p:bldP spid="33" grpId="0" animBg="1"/>
      <p:bldP spid="52" grpId="0" animBg="1"/>
      <p:bldP spid="56" grpId="0" animBg="1"/>
      <p:bldP spid="57" grpId="0" animBg="1"/>
      <p:bldP spid="71" grpId="0" animBg="1"/>
      <p:bldP spid="72" grpId="0"/>
      <p:bldP spid="85" grpId="0"/>
      <p:bldP spid="86" grpId="0"/>
      <p:bldP spid="87" grpId="0"/>
      <p:bldP spid="87" grpId="1"/>
      <p:bldP spid="88" grpId="0"/>
      <p:bldP spid="92" grpId="0" animBg="1"/>
      <p:bldP spid="93" grpId="0"/>
      <p:bldP spid="9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914400" y="2386459"/>
            <a:ext cx="10363200" cy="1470025"/>
          </a:xfrm>
        </p:spPr>
        <p:txBody>
          <a:bodyPr/>
          <a:lstStyle/>
          <a:p>
            <a:r>
              <a:rPr lang="en-US" altLang="zh-CN" b="1" i="1" dirty="0">
                <a:solidFill>
                  <a:schemeClr val="bg1"/>
                </a:solidFill>
              </a:rPr>
              <a:t>For design details and theoretical analysis, please refer to our paper.</a:t>
            </a:r>
            <a:endParaRPr lang="zh-CN" altLang="en-US" b="1" i="1" dirty="0">
              <a:solidFill>
                <a:schemeClr val="bg1"/>
              </a:solidFill>
            </a:endParaRPr>
          </a:p>
        </p:txBody>
      </p:sp>
    </p:spTree>
    <p:extLst>
      <p:ext uri="{BB962C8B-B14F-4D97-AF65-F5344CB8AC3E}">
        <p14:creationId xmlns:p14="http://schemas.microsoft.com/office/powerpoint/2010/main" val="4107882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Evaluation – Quality of Experience (QoE) Ratio</a:t>
            </a:r>
            <a:endParaRPr kumimoji="1" lang="zh-CN" altLang="en-US" dirty="0"/>
          </a:p>
        </p:txBody>
      </p:sp>
      <p:sp>
        <p:nvSpPr>
          <p:cNvPr id="4" name="幻灯片编号占位符 3"/>
          <p:cNvSpPr>
            <a:spLocks noGrp="1"/>
          </p:cNvSpPr>
          <p:nvPr>
            <p:ph type="sldNum" sz="quarter" idx="12"/>
          </p:nvPr>
        </p:nvSpPr>
        <p:spPr/>
        <p:txBody>
          <a:bodyPr/>
          <a:lstStyle/>
          <a:p>
            <a:fld id="{7904A8AC-C669-244C-953E-6C477326AD58}" type="slidenum">
              <a:rPr lang="en-US" sz="2000" smtClean="0"/>
              <a:t>13</a:t>
            </a:fld>
            <a:endParaRPr lang="en-US" sz="2000"/>
          </a:p>
        </p:txBody>
      </p:sp>
      <p:sp>
        <p:nvSpPr>
          <p:cNvPr id="5" name="页脚占位符 4">
            <a:extLst>
              <a:ext uri="{FF2B5EF4-FFF2-40B4-BE49-F238E27FC236}">
                <a16:creationId xmlns:a16="http://schemas.microsoft.com/office/drawing/2014/main" id="{7ADCEA8F-7CAF-4D77-A2E8-B22C08416F04}"/>
              </a:ext>
            </a:extLst>
          </p:cNvPr>
          <p:cNvSpPr>
            <a:spLocks noGrp="1"/>
          </p:cNvSpPr>
          <p:nvPr>
            <p:ph type="ftr" sz="quarter" idx="11"/>
          </p:nvPr>
        </p:nvSpPr>
        <p:spPr/>
        <p:txBody>
          <a:bodyPr/>
          <a:lstStyle/>
          <a:p>
            <a:r>
              <a:rPr lang="en-US" dirty="0"/>
              <a:t>P5C-04</a:t>
            </a:r>
          </a:p>
        </p:txBody>
      </p:sp>
      <mc:AlternateContent xmlns:mc="http://schemas.openxmlformats.org/markup-compatibility/2006" xmlns:a14="http://schemas.microsoft.com/office/drawing/2010/main">
        <mc:Choice Requires="a14">
          <p:sp>
            <p:nvSpPr>
              <p:cNvPr id="14" name="内容占位符 13">
                <a:extLst>
                  <a:ext uri="{FF2B5EF4-FFF2-40B4-BE49-F238E27FC236}">
                    <a16:creationId xmlns:a16="http://schemas.microsoft.com/office/drawing/2014/main" id="{1C3415B7-EF0D-4890-9CCC-815B0ABC9B8B}"/>
                  </a:ext>
                </a:extLst>
              </p:cNvPr>
              <p:cNvSpPr>
                <a:spLocks noGrp="1"/>
              </p:cNvSpPr>
              <p:nvPr>
                <p:ph idx="1"/>
              </p:nvPr>
            </p:nvSpPr>
            <p:spPr>
              <a:xfrm>
                <a:off x="609599" y="1600202"/>
                <a:ext cx="5124441" cy="4525963"/>
              </a:xfrm>
            </p:spPr>
            <p:txBody>
              <a:bodyPr/>
              <a:lstStyle/>
              <a:p>
                <a:r>
                  <a:rPr lang="en-US" altLang="zh-CN" sz="2800" dirty="0"/>
                  <a:t>Summary of experiments</a:t>
                </a:r>
              </a:p>
              <a:p>
                <a:pPr lvl="1"/>
                <a:r>
                  <a:rPr lang="en-US" altLang="zh-CN" sz="2400" dirty="0"/>
                  <a:t>3 QoE metrics.</a:t>
                </a:r>
              </a:p>
              <a:p>
                <a:pPr lvl="1"/>
                <a:r>
                  <a:rPr lang="en-US" altLang="zh-CN" sz="2400" dirty="0"/>
                  <a:t>3 sets of bandwidth traces.</a:t>
                </a:r>
              </a:p>
              <a:p>
                <a:pPr lvl="1"/>
                <a:r>
                  <a:rPr lang="en-US" altLang="zh-CN" sz="2400" dirty="0"/>
                  <a:t>3 ABR algorithms.</a:t>
                </a:r>
              </a:p>
              <a:p>
                <a14:m>
                  <m:oMath xmlns:m="http://schemas.openxmlformats.org/officeDocument/2006/math">
                    <m:r>
                      <m:rPr>
                        <m:sty m:val="p"/>
                      </m:rPr>
                      <a:rPr lang="en-US" altLang="zh-CN" sz="2800" b="0" i="0" smtClean="0">
                        <a:latin typeface="Cambria Math" panose="02040503050406030204" pitchFamily="18" charset="0"/>
                      </a:rPr>
                      <m:t>QoE</m:t>
                    </m:r>
                    <m:r>
                      <a:rPr lang="en-US" altLang="zh-CN" sz="2800" b="0" i="0" smtClean="0">
                        <a:latin typeface="Cambria Math" panose="02040503050406030204" pitchFamily="18" charset="0"/>
                      </a:rPr>
                      <m:t> </m:t>
                    </m:r>
                    <m:r>
                      <m:rPr>
                        <m:sty m:val="p"/>
                      </m:rPr>
                      <a:rPr lang="en-US" altLang="zh-CN" sz="2800" b="0" i="0" smtClean="0">
                        <a:latin typeface="Cambria Math" panose="02040503050406030204" pitchFamily="18" charset="0"/>
                      </a:rPr>
                      <m:t>ratio</m:t>
                    </m:r>
                    <m:r>
                      <a:rPr lang="en-US" altLang="zh-CN" sz="2800" b="0" i="0" smtClean="0">
                        <a:latin typeface="Cambria Math" panose="02040503050406030204" pitchFamily="18" charset="0"/>
                      </a:rPr>
                      <m:t>=</m:t>
                    </m:r>
                    <m:f>
                      <m:fPr>
                        <m:ctrlPr>
                          <a:rPr lang="en-US" altLang="zh-CN" sz="2800" b="0" i="1" smtClean="0">
                            <a:latin typeface="Cambria Math" panose="02040503050406030204" pitchFamily="18" charset="0"/>
                          </a:rPr>
                        </m:ctrlPr>
                      </m:fPr>
                      <m:num>
                        <m:r>
                          <m:rPr>
                            <m:sty m:val="p"/>
                          </m:rPr>
                          <a:rPr lang="en-US" altLang="zh-CN" sz="2800" b="0" i="0" smtClean="0">
                            <a:latin typeface="Cambria Math" panose="02040503050406030204" pitchFamily="18" charset="0"/>
                          </a:rPr>
                          <m:t>Qo</m:t>
                        </m:r>
                        <m:sSub>
                          <m:sSubPr>
                            <m:ctrlPr>
                              <a:rPr lang="en-US" altLang="zh-CN" sz="2800" b="0" i="1" smtClean="0">
                                <a:latin typeface="Cambria Math" panose="02040503050406030204" pitchFamily="18" charset="0"/>
                              </a:rPr>
                            </m:ctrlPr>
                          </m:sSubPr>
                          <m:e>
                            <m:r>
                              <m:rPr>
                                <m:sty m:val="p"/>
                              </m:rPr>
                              <a:rPr lang="en-US" altLang="zh-CN" sz="2800" b="0" i="0" smtClean="0">
                                <a:latin typeface="Cambria Math" panose="02040503050406030204" pitchFamily="18" charset="0"/>
                              </a:rPr>
                              <m:t>E</m:t>
                            </m:r>
                          </m:e>
                          <m:sub>
                            <m:r>
                              <m:rPr>
                                <m:sty m:val="p"/>
                              </m:rPr>
                              <a:rPr lang="en-US" altLang="zh-CN" sz="2800" b="0" i="0" smtClean="0">
                                <a:latin typeface="Cambria Math" panose="02040503050406030204" pitchFamily="18" charset="0"/>
                              </a:rPr>
                              <m:t>PiTree</m:t>
                            </m:r>
                          </m:sub>
                        </m:sSub>
                      </m:num>
                      <m:den>
                        <m:r>
                          <m:rPr>
                            <m:sty m:val="p"/>
                          </m:rPr>
                          <a:rPr lang="en-US" altLang="zh-CN" sz="2800" b="0" i="0" smtClean="0">
                            <a:latin typeface="Cambria Math" panose="02040503050406030204" pitchFamily="18" charset="0"/>
                          </a:rPr>
                          <m:t>Qo</m:t>
                        </m:r>
                        <m:sSub>
                          <m:sSubPr>
                            <m:ctrlPr>
                              <a:rPr lang="en-US" altLang="zh-CN" sz="2800" b="0" i="1" smtClean="0">
                                <a:latin typeface="Cambria Math" panose="02040503050406030204" pitchFamily="18" charset="0"/>
                              </a:rPr>
                            </m:ctrlPr>
                          </m:sSubPr>
                          <m:e>
                            <m:r>
                              <m:rPr>
                                <m:sty m:val="p"/>
                              </m:rPr>
                              <a:rPr lang="en-US" altLang="zh-CN" sz="2800" b="0" i="0" smtClean="0">
                                <a:latin typeface="Cambria Math" panose="02040503050406030204" pitchFamily="18" charset="0"/>
                              </a:rPr>
                              <m:t>E</m:t>
                            </m:r>
                          </m:e>
                          <m:sub>
                            <m:r>
                              <m:rPr>
                                <m:sty m:val="p"/>
                              </m:rPr>
                              <a:rPr lang="en-US" altLang="zh-CN" sz="2800" b="0" i="0" smtClean="0">
                                <a:latin typeface="Cambria Math" panose="02040503050406030204" pitchFamily="18" charset="0"/>
                              </a:rPr>
                              <m:t>Original</m:t>
                            </m:r>
                          </m:sub>
                        </m:sSub>
                      </m:den>
                    </m:f>
                  </m:oMath>
                </a14:m>
                <a:endParaRPr lang="en-US" altLang="zh-CN" sz="2800" dirty="0"/>
              </a:p>
              <a:p>
                <a:r>
                  <a:rPr lang="en-US" altLang="zh-CN" sz="2800" dirty="0"/>
                  <a:t>Average QoE ratio &gt; 97%.</a:t>
                </a:r>
              </a:p>
              <a:p>
                <a:r>
                  <a:rPr lang="en-US" altLang="zh-CN" sz="2800" dirty="0"/>
                  <a:t>Median QoE ratio &gt; 98%.</a:t>
                </a:r>
              </a:p>
              <a:p>
                <a:r>
                  <a:rPr lang="en-US" altLang="zh-CN" sz="2800" dirty="0"/>
                  <a:t>Details in the paper.</a:t>
                </a:r>
                <a:endParaRPr lang="zh-CN" altLang="en-US" sz="2800" dirty="0"/>
              </a:p>
            </p:txBody>
          </p:sp>
        </mc:Choice>
        <mc:Fallback xmlns="">
          <p:sp>
            <p:nvSpPr>
              <p:cNvPr id="14" name="内容占位符 13">
                <a:extLst>
                  <a:ext uri="{FF2B5EF4-FFF2-40B4-BE49-F238E27FC236}">
                    <a16:creationId xmlns:a16="http://schemas.microsoft.com/office/drawing/2014/main" id="{1C3415B7-EF0D-4890-9CCC-815B0ABC9B8B}"/>
                  </a:ext>
                </a:extLst>
              </p:cNvPr>
              <p:cNvSpPr>
                <a:spLocks noGrp="1" noRot="1" noChangeAspect="1" noMove="1" noResize="1" noEditPoints="1" noAdjustHandles="1" noChangeArrowheads="1" noChangeShapeType="1" noTextEdit="1"/>
              </p:cNvSpPr>
              <p:nvPr>
                <p:ph idx="1"/>
              </p:nvPr>
            </p:nvSpPr>
            <p:spPr>
              <a:xfrm>
                <a:off x="609599" y="1600202"/>
                <a:ext cx="5124441" cy="4525963"/>
              </a:xfrm>
              <a:blipFill>
                <a:blip r:embed="rId4"/>
                <a:stretch>
                  <a:fillRect l="-2140" t="-1348"/>
                </a:stretch>
              </a:blipFill>
            </p:spPr>
            <p:txBody>
              <a:bodyPr/>
              <a:lstStyle/>
              <a:p>
                <a:r>
                  <a:rPr lang="zh-CN" altLang="en-US">
                    <a:noFill/>
                  </a:rPr>
                  <a:t> </a:t>
                </a:r>
              </a:p>
            </p:txBody>
          </p:sp>
        </mc:Fallback>
      </mc:AlternateContent>
      <p:graphicFrame>
        <p:nvGraphicFramePr>
          <p:cNvPr id="15" name="内容占位符 11">
            <a:extLst>
              <a:ext uri="{FF2B5EF4-FFF2-40B4-BE49-F238E27FC236}">
                <a16:creationId xmlns:a16="http://schemas.microsoft.com/office/drawing/2014/main" id="{F8092A23-05F7-415C-A461-E50EB024752D}"/>
              </a:ext>
            </a:extLst>
          </p:cNvPr>
          <p:cNvGraphicFramePr>
            <a:graphicFrameLocks/>
          </p:cNvGraphicFramePr>
          <p:nvPr>
            <p:extLst>
              <p:ext uri="{D42A27DB-BD31-4B8C-83A1-F6EECF244321}">
                <p14:modId xmlns:p14="http://schemas.microsoft.com/office/powerpoint/2010/main" val="498249397"/>
              </p:ext>
            </p:extLst>
          </p:nvPr>
        </p:nvGraphicFramePr>
        <p:xfrm>
          <a:off x="5058573" y="1850482"/>
          <a:ext cx="6204262" cy="3885133"/>
        </p:xfrm>
        <a:graphic>
          <a:graphicData uri="http://schemas.openxmlformats.org/drawingml/2006/chart">
            <c:chart xmlns:c="http://schemas.openxmlformats.org/drawingml/2006/chart" xmlns:r="http://schemas.openxmlformats.org/officeDocument/2006/relationships" r:id="rId5"/>
          </a:graphicData>
        </a:graphic>
      </p:graphicFrame>
      <p:sp>
        <p:nvSpPr>
          <p:cNvPr id="16" name="文本框 15">
            <a:extLst>
              <a:ext uri="{FF2B5EF4-FFF2-40B4-BE49-F238E27FC236}">
                <a16:creationId xmlns:a16="http://schemas.microsoft.com/office/drawing/2014/main" id="{95638CC1-1F7B-4DDC-92E5-8B9AD23AC7A7}"/>
              </a:ext>
            </a:extLst>
          </p:cNvPr>
          <p:cNvSpPr txBox="1"/>
          <p:nvPr/>
        </p:nvSpPr>
        <p:spPr>
          <a:xfrm>
            <a:off x="10175392" y="1835492"/>
            <a:ext cx="1671420" cy="935321"/>
          </a:xfrm>
          <a:prstGeom prst="rect">
            <a:avLst/>
          </a:prstGeom>
          <a:noFill/>
        </p:spPr>
        <p:txBody>
          <a:bodyPr wrap="none" rtlCol="0">
            <a:spAutoFit/>
          </a:bodyPr>
          <a:lstStyle/>
          <a:p>
            <a:pPr>
              <a:lnSpc>
                <a:spcPct val="75000"/>
              </a:lnSpc>
            </a:pPr>
            <a:r>
              <a:rPr lang="en-US" altLang="zh-CN" sz="2400" b="1" dirty="0">
                <a:solidFill>
                  <a:schemeClr val="accent2"/>
                </a:solidFill>
              </a:rPr>
              <a:t>Pensieve</a:t>
            </a:r>
          </a:p>
          <a:p>
            <a:pPr>
              <a:lnSpc>
                <a:spcPct val="75000"/>
              </a:lnSpc>
            </a:pPr>
            <a:r>
              <a:rPr lang="en-US" altLang="zh-CN" sz="2400" b="1" dirty="0" err="1">
                <a:solidFill>
                  <a:schemeClr val="accent1"/>
                </a:solidFill>
              </a:rPr>
              <a:t>HotDASH</a:t>
            </a:r>
            <a:endParaRPr lang="en-US" altLang="zh-CN" sz="2400" b="1" dirty="0">
              <a:solidFill>
                <a:schemeClr val="accent1"/>
              </a:solidFill>
            </a:endParaRPr>
          </a:p>
          <a:p>
            <a:pPr>
              <a:lnSpc>
                <a:spcPct val="75000"/>
              </a:lnSpc>
            </a:pPr>
            <a:r>
              <a:rPr lang="en-US" altLang="zh-CN" sz="2400" b="1" dirty="0"/>
              <a:t>RobustMPC</a:t>
            </a:r>
            <a:endParaRPr lang="zh-CN" altLang="en-US" sz="2400" b="1" dirty="0"/>
          </a:p>
        </p:txBody>
      </p:sp>
      <p:cxnSp>
        <p:nvCxnSpPr>
          <p:cNvPr id="18" name="直接连接符 17">
            <a:extLst>
              <a:ext uri="{FF2B5EF4-FFF2-40B4-BE49-F238E27FC236}">
                <a16:creationId xmlns:a16="http://schemas.microsoft.com/office/drawing/2014/main" id="{2BEBBFF1-04F6-4471-A898-A4D61D907F26}"/>
              </a:ext>
            </a:extLst>
          </p:cNvPr>
          <p:cNvCxnSpPr/>
          <p:nvPr/>
        </p:nvCxnSpPr>
        <p:spPr>
          <a:xfrm>
            <a:off x="7903452" y="3414010"/>
            <a:ext cx="0" cy="1418897"/>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9DB3FA7F-9D0E-4078-A3D9-674A49202EBD}"/>
              </a:ext>
            </a:extLst>
          </p:cNvPr>
          <p:cNvSpPr txBox="1"/>
          <p:nvPr/>
        </p:nvSpPr>
        <p:spPr>
          <a:xfrm>
            <a:off x="7188192" y="2966176"/>
            <a:ext cx="715260" cy="461665"/>
          </a:xfrm>
          <a:prstGeom prst="rect">
            <a:avLst/>
          </a:prstGeom>
          <a:noFill/>
        </p:spPr>
        <p:txBody>
          <a:bodyPr wrap="none" rtlCol="0">
            <a:spAutoFit/>
          </a:bodyPr>
          <a:lstStyle/>
          <a:p>
            <a:r>
              <a:rPr lang="en-US" altLang="zh-CN" sz="2400" dirty="0">
                <a:solidFill>
                  <a:srgbClr val="FF0000"/>
                </a:solidFill>
              </a:rPr>
              <a:t>98%</a:t>
            </a:r>
            <a:endParaRPr lang="zh-CN" altLang="en-US" sz="2400" dirty="0">
              <a:solidFill>
                <a:srgbClr val="FF0000"/>
              </a:solidFill>
            </a:endParaRPr>
          </a:p>
        </p:txBody>
      </p:sp>
      <p:sp>
        <p:nvSpPr>
          <p:cNvPr id="20" name="日期占位符 19">
            <a:extLst>
              <a:ext uri="{FF2B5EF4-FFF2-40B4-BE49-F238E27FC236}">
                <a16:creationId xmlns:a16="http://schemas.microsoft.com/office/drawing/2014/main" id="{9ABD8AB1-D19D-4E08-BA3C-B49ECDDFE1CB}"/>
              </a:ext>
            </a:extLst>
          </p:cNvPr>
          <p:cNvSpPr>
            <a:spLocks noGrp="1"/>
          </p:cNvSpPr>
          <p:nvPr>
            <p:ph type="dt" sz="half" idx="10"/>
          </p:nvPr>
        </p:nvSpPr>
        <p:spPr/>
        <p:txBody>
          <a:bodyPr/>
          <a:lstStyle/>
          <a:p>
            <a:r>
              <a:rPr lang="en-US" altLang="zh-CN"/>
              <a:t>https://transys.io/pitree</a:t>
            </a:r>
            <a:endParaRPr lang="en-US"/>
          </a:p>
        </p:txBody>
      </p:sp>
    </p:spTree>
    <p:custDataLst>
      <p:tags r:id="rId1"/>
    </p:custDataLst>
    <p:extLst>
      <p:ext uri="{BB962C8B-B14F-4D97-AF65-F5344CB8AC3E}">
        <p14:creationId xmlns:p14="http://schemas.microsoft.com/office/powerpoint/2010/main" val="1359549846"/>
      </p:ext>
    </p:extLst>
  </p:cSld>
  <p:clrMapOvr>
    <a:masterClrMapping/>
  </p:clrMapOvr>
  <mc:AlternateContent xmlns:mc="http://schemas.openxmlformats.org/markup-compatibility/2006" xmlns:p14="http://schemas.microsoft.com/office/powerpoint/2010/main">
    <mc:Choice Requires="p14">
      <p:transition spd="slow" p14:dur="2000" advTm="30717"/>
    </mc:Choice>
    <mc:Fallback xmlns="">
      <p:transition spd="slow" advTm="307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fade">
                                      <p:cBhvr>
                                        <p:cTn id="13" dur="500"/>
                                        <p:tgtEl>
                                          <p:spTgt spid="1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xEl>
                                              <p:pRg st="3" end="3"/>
                                            </p:txEl>
                                          </p:spTgt>
                                        </p:tgtEl>
                                        <p:attrNameLst>
                                          <p:attrName>style.visibility</p:attrName>
                                        </p:attrNameLst>
                                      </p:cBhvr>
                                      <p:to>
                                        <p:strVal val="visible"/>
                                      </p:to>
                                    </p:set>
                                    <p:animEffect transition="in" filter="fade">
                                      <p:cBhvr>
                                        <p:cTn id="16" dur="500"/>
                                        <p:tgtEl>
                                          <p:spTgt spid="14">
                                            <p:txEl>
                                              <p:pRg st="3" end="3"/>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4">
                                            <p:txEl>
                                              <p:pRg st="4" end="4"/>
                                            </p:txEl>
                                          </p:spTgt>
                                        </p:tgtEl>
                                        <p:attrNameLst>
                                          <p:attrName>style.visibility</p:attrName>
                                        </p:attrNameLst>
                                      </p:cBhvr>
                                      <p:to>
                                        <p:strVal val="visible"/>
                                      </p:to>
                                    </p:set>
                                    <p:animEffect transition="in" filter="fade">
                                      <p:cBhvr>
                                        <p:cTn id="20" dur="500"/>
                                        <p:tgtEl>
                                          <p:spTgt spid="14">
                                            <p:txEl>
                                              <p:pRg st="4" end="4"/>
                                            </p:txEl>
                                          </p:spTgt>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15">
                                            <p:graphicEl>
                                              <a:chart seriesIdx="-3" categoryIdx="-3" bldStep="gridLegend"/>
                                            </p:graphicEl>
                                          </p:spTgt>
                                        </p:tgtEl>
                                        <p:attrNameLst>
                                          <p:attrName>style.visibility</p:attrName>
                                        </p:attrNameLst>
                                      </p:cBhvr>
                                      <p:to>
                                        <p:strVal val="visible"/>
                                      </p:to>
                                    </p:set>
                                    <p:animEffect transition="in" filter="wipe(down)">
                                      <p:cBhvr>
                                        <p:cTn id="24" dur="500"/>
                                        <p:tgtEl>
                                          <p:spTgt spid="15">
                                            <p:graphicEl>
                                              <a:chart seriesIdx="-3" categoryIdx="-3" bldStep="gridLegend"/>
                                            </p:graphicEl>
                                          </p:spTgt>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15">
                                            <p:graphicEl>
                                              <a:chart seriesIdx="0" categoryIdx="-4" bldStep="series"/>
                                            </p:graphicEl>
                                          </p:spTgt>
                                        </p:tgtEl>
                                        <p:attrNameLst>
                                          <p:attrName>style.visibility</p:attrName>
                                        </p:attrNameLst>
                                      </p:cBhvr>
                                      <p:to>
                                        <p:strVal val="visible"/>
                                      </p:to>
                                    </p:set>
                                    <p:animEffect transition="in" filter="wipe(down)">
                                      <p:cBhvr>
                                        <p:cTn id="28" dur="500"/>
                                        <p:tgtEl>
                                          <p:spTgt spid="15">
                                            <p:graphicEl>
                                              <a:chart seriesIdx="0" categoryIdx="-4" bldStep="series"/>
                                            </p:graphicEl>
                                          </p:spTgt>
                                        </p:tgtEl>
                                      </p:cBhvr>
                                    </p:animEffect>
                                  </p:childTnLst>
                                </p:cTn>
                              </p:par>
                            </p:childTnLst>
                          </p:cTn>
                        </p:par>
                        <p:par>
                          <p:cTn id="29" fill="hold">
                            <p:stCondLst>
                              <p:cond delay="3500"/>
                            </p:stCondLst>
                            <p:childTnLst>
                              <p:par>
                                <p:cTn id="30" presetID="22" presetClass="entr" presetSubtype="8" fill="hold" grpId="0" nodeType="afterEffect">
                                  <p:stCondLst>
                                    <p:cond delay="0"/>
                                  </p:stCondLst>
                                  <p:childTnLst>
                                    <p:set>
                                      <p:cBhvr>
                                        <p:cTn id="31" dur="1" fill="hold">
                                          <p:stCondLst>
                                            <p:cond delay="0"/>
                                          </p:stCondLst>
                                        </p:cTn>
                                        <p:tgtEl>
                                          <p:spTgt spid="16">
                                            <p:txEl>
                                              <p:pRg st="2" end="2"/>
                                            </p:txEl>
                                          </p:spTgt>
                                        </p:tgtEl>
                                        <p:attrNameLst>
                                          <p:attrName>style.visibility</p:attrName>
                                        </p:attrNameLst>
                                      </p:cBhvr>
                                      <p:to>
                                        <p:strVal val="visible"/>
                                      </p:to>
                                    </p:set>
                                    <p:animEffect transition="in" filter="wipe(left)">
                                      <p:cBhvr>
                                        <p:cTn id="32" dur="500"/>
                                        <p:tgtEl>
                                          <p:spTgt spid="16">
                                            <p:txEl>
                                              <p:pRg st="2" end="2"/>
                                            </p:txEl>
                                          </p:spTgt>
                                        </p:tgtEl>
                                      </p:cBhvr>
                                    </p:animEffect>
                                  </p:childTnLst>
                                </p:cTn>
                              </p:par>
                            </p:childTnLst>
                          </p:cTn>
                        </p:par>
                        <p:par>
                          <p:cTn id="33" fill="hold">
                            <p:stCondLst>
                              <p:cond delay="4000"/>
                            </p:stCondLst>
                            <p:childTnLst>
                              <p:par>
                                <p:cTn id="34" presetID="22" presetClass="entr" presetSubtype="4" fill="hold" grpId="0" nodeType="afterEffect">
                                  <p:stCondLst>
                                    <p:cond delay="0"/>
                                  </p:stCondLst>
                                  <p:childTnLst>
                                    <p:set>
                                      <p:cBhvr>
                                        <p:cTn id="35" dur="1" fill="hold">
                                          <p:stCondLst>
                                            <p:cond delay="0"/>
                                          </p:stCondLst>
                                        </p:cTn>
                                        <p:tgtEl>
                                          <p:spTgt spid="15">
                                            <p:graphicEl>
                                              <a:chart seriesIdx="1" categoryIdx="-4" bldStep="series"/>
                                            </p:graphicEl>
                                          </p:spTgt>
                                        </p:tgtEl>
                                        <p:attrNameLst>
                                          <p:attrName>style.visibility</p:attrName>
                                        </p:attrNameLst>
                                      </p:cBhvr>
                                      <p:to>
                                        <p:strVal val="visible"/>
                                      </p:to>
                                    </p:set>
                                    <p:animEffect transition="in" filter="wipe(down)">
                                      <p:cBhvr>
                                        <p:cTn id="36" dur="500"/>
                                        <p:tgtEl>
                                          <p:spTgt spid="15">
                                            <p:graphicEl>
                                              <a:chart seriesIdx="1" categoryIdx="-4" bldStep="series"/>
                                            </p:graphicEl>
                                          </p:spTgt>
                                        </p:tgtEl>
                                      </p:cBhvr>
                                    </p:animEffect>
                                  </p:childTnLst>
                                </p:cTn>
                              </p:par>
                            </p:childTnLst>
                          </p:cTn>
                        </p:par>
                        <p:par>
                          <p:cTn id="37" fill="hold">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16">
                                            <p:txEl>
                                              <p:pRg st="0" end="0"/>
                                            </p:txEl>
                                          </p:spTgt>
                                        </p:tgtEl>
                                        <p:attrNameLst>
                                          <p:attrName>style.visibility</p:attrName>
                                        </p:attrNameLst>
                                      </p:cBhvr>
                                      <p:to>
                                        <p:strVal val="visible"/>
                                      </p:to>
                                    </p:set>
                                    <p:animEffect transition="in" filter="wipe(left)">
                                      <p:cBhvr>
                                        <p:cTn id="40" dur="500"/>
                                        <p:tgtEl>
                                          <p:spTgt spid="16">
                                            <p:txEl>
                                              <p:pRg st="0" end="0"/>
                                            </p:txEl>
                                          </p:spTgt>
                                        </p:tgtEl>
                                      </p:cBhvr>
                                    </p:animEffect>
                                  </p:childTnLst>
                                </p:cTn>
                              </p:par>
                            </p:childTnLst>
                          </p:cTn>
                        </p:par>
                        <p:par>
                          <p:cTn id="41" fill="hold">
                            <p:stCondLst>
                              <p:cond delay="5000"/>
                            </p:stCondLst>
                            <p:childTnLst>
                              <p:par>
                                <p:cTn id="42" presetID="22" presetClass="entr" presetSubtype="4" fill="hold" grpId="0" nodeType="afterEffect">
                                  <p:stCondLst>
                                    <p:cond delay="0"/>
                                  </p:stCondLst>
                                  <p:childTnLst>
                                    <p:set>
                                      <p:cBhvr>
                                        <p:cTn id="43" dur="1" fill="hold">
                                          <p:stCondLst>
                                            <p:cond delay="0"/>
                                          </p:stCondLst>
                                        </p:cTn>
                                        <p:tgtEl>
                                          <p:spTgt spid="15">
                                            <p:graphicEl>
                                              <a:chart seriesIdx="2" categoryIdx="-4" bldStep="series"/>
                                            </p:graphicEl>
                                          </p:spTgt>
                                        </p:tgtEl>
                                        <p:attrNameLst>
                                          <p:attrName>style.visibility</p:attrName>
                                        </p:attrNameLst>
                                      </p:cBhvr>
                                      <p:to>
                                        <p:strVal val="visible"/>
                                      </p:to>
                                    </p:set>
                                    <p:animEffect transition="in" filter="wipe(down)">
                                      <p:cBhvr>
                                        <p:cTn id="44" dur="500"/>
                                        <p:tgtEl>
                                          <p:spTgt spid="15">
                                            <p:graphicEl>
                                              <a:chart seriesIdx="2" categoryIdx="-4" bldStep="series"/>
                                            </p:graphicEl>
                                          </p:spTgt>
                                        </p:tgtEl>
                                      </p:cBhvr>
                                    </p:animEffect>
                                  </p:childTnLst>
                                </p:cTn>
                              </p:par>
                            </p:childTnLst>
                          </p:cTn>
                        </p:par>
                        <p:par>
                          <p:cTn id="45" fill="hold">
                            <p:stCondLst>
                              <p:cond delay="5500"/>
                            </p:stCondLst>
                            <p:childTnLst>
                              <p:par>
                                <p:cTn id="46" presetID="22" presetClass="entr" presetSubtype="8" fill="hold" grpId="0" nodeType="afterEffect">
                                  <p:stCondLst>
                                    <p:cond delay="0"/>
                                  </p:stCondLst>
                                  <p:childTnLst>
                                    <p:set>
                                      <p:cBhvr>
                                        <p:cTn id="47" dur="1" fill="hold">
                                          <p:stCondLst>
                                            <p:cond delay="0"/>
                                          </p:stCondLst>
                                        </p:cTn>
                                        <p:tgtEl>
                                          <p:spTgt spid="16">
                                            <p:txEl>
                                              <p:pRg st="1" end="1"/>
                                            </p:txEl>
                                          </p:spTgt>
                                        </p:tgtEl>
                                        <p:attrNameLst>
                                          <p:attrName>style.visibility</p:attrName>
                                        </p:attrNameLst>
                                      </p:cBhvr>
                                      <p:to>
                                        <p:strVal val="visible"/>
                                      </p:to>
                                    </p:set>
                                    <p:animEffect transition="in" filter="wipe(left)">
                                      <p:cBhvr>
                                        <p:cTn id="48" dur="500"/>
                                        <p:tgtEl>
                                          <p:spTgt spid="16">
                                            <p:txEl>
                                              <p:pRg st="1" end="1"/>
                                            </p:txEl>
                                          </p:spTgt>
                                        </p:tgtEl>
                                      </p:cBhvr>
                                    </p:animEffect>
                                  </p:childTnLst>
                                </p:cTn>
                              </p:par>
                            </p:childTnLst>
                          </p:cTn>
                        </p:par>
                        <p:par>
                          <p:cTn id="49" fill="hold">
                            <p:stCondLst>
                              <p:cond delay="6000"/>
                            </p:stCondLst>
                            <p:childTnLst>
                              <p:par>
                                <p:cTn id="50" presetID="10" presetClass="entr" presetSubtype="0" fill="hold" grpId="0" nodeType="afterEffect">
                                  <p:stCondLst>
                                    <p:cond delay="0"/>
                                  </p:stCondLst>
                                  <p:childTnLst>
                                    <p:set>
                                      <p:cBhvr>
                                        <p:cTn id="51" dur="1" fill="hold">
                                          <p:stCondLst>
                                            <p:cond delay="0"/>
                                          </p:stCondLst>
                                        </p:cTn>
                                        <p:tgtEl>
                                          <p:spTgt spid="14">
                                            <p:txEl>
                                              <p:pRg st="5" end="5"/>
                                            </p:txEl>
                                          </p:spTgt>
                                        </p:tgtEl>
                                        <p:attrNameLst>
                                          <p:attrName>style.visibility</p:attrName>
                                        </p:attrNameLst>
                                      </p:cBhvr>
                                      <p:to>
                                        <p:strVal val="visible"/>
                                      </p:to>
                                    </p:set>
                                    <p:animEffect transition="in" filter="fade">
                                      <p:cBhvr>
                                        <p:cTn id="52" dur="500"/>
                                        <p:tgtEl>
                                          <p:spTgt spid="14">
                                            <p:txEl>
                                              <p:pRg st="5" end="5"/>
                                            </p:txEl>
                                          </p:spTgt>
                                        </p:tgtEl>
                                      </p:cBhvr>
                                    </p:animEffect>
                                  </p:childTnLst>
                                </p:cTn>
                              </p:par>
                            </p:childTnLst>
                          </p:cTn>
                        </p:par>
                        <p:par>
                          <p:cTn id="53" fill="hold">
                            <p:stCondLst>
                              <p:cond delay="7500"/>
                            </p:stCondLst>
                            <p:childTnLst>
                              <p:par>
                                <p:cTn id="54" presetID="22" presetClass="entr" presetSubtype="4"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down)">
                                      <p:cBhvr>
                                        <p:cTn id="56" dur="500"/>
                                        <p:tgtEl>
                                          <p:spTgt spid="18"/>
                                        </p:tgtEl>
                                      </p:cBhvr>
                                    </p:animEffect>
                                  </p:childTnLst>
                                </p:cTn>
                              </p:par>
                            </p:childTnLst>
                          </p:cTn>
                        </p:par>
                        <p:par>
                          <p:cTn id="57" fill="hold">
                            <p:stCondLst>
                              <p:cond delay="8000"/>
                            </p:stCondLst>
                            <p:childTnLst>
                              <p:par>
                                <p:cTn id="58" presetID="22" presetClass="entr" presetSubtype="4"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down)">
                                      <p:cBhvr>
                                        <p:cTn id="60" dur="500"/>
                                        <p:tgtEl>
                                          <p:spTgt spid="19"/>
                                        </p:tgtEl>
                                      </p:cBhvr>
                                    </p:animEffect>
                                  </p:childTnLst>
                                </p:cTn>
                              </p:par>
                            </p:childTnLst>
                          </p:cTn>
                        </p:par>
                        <p:par>
                          <p:cTn id="61" fill="hold">
                            <p:stCondLst>
                              <p:cond delay="8500"/>
                            </p:stCondLst>
                            <p:childTnLst>
                              <p:par>
                                <p:cTn id="62" presetID="10" presetClass="entr" presetSubtype="0" fill="hold" grpId="0" nodeType="afterEffect">
                                  <p:stCondLst>
                                    <p:cond delay="0"/>
                                  </p:stCondLst>
                                  <p:childTnLst>
                                    <p:set>
                                      <p:cBhvr>
                                        <p:cTn id="63" dur="1" fill="hold">
                                          <p:stCondLst>
                                            <p:cond delay="0"/>
                                          </p:stCondLst>
                                        </p:cTn>
                                        <p:tgtEl>
                                          <p:spTgt spid="14">
                                            <p:txEl>
                                              <p:pRg st="6" end="6"/>
                                            </p:txEl>
                                          </p:spTgt>
                                        </p:tgtEl>
                                        <p:attrNameLst>
                                          <p:attrName>style.visibility</p:attrName>
                                        </p:attrNameLst>
                                      </p:cBhvr>
                                      <p:to>
                                        <p:strVal val="visible"/>
                                      </p:to>
                                    </p:set>
                                    <p:animEffect transition="in" filter="fade">
                                      <p:cBhvr>
                                        <p:cTn id="64" dur="500"/>
                                        <p:tgtEl>
                                          <p:spTgt spid="14">
                                            <p:txEl>
                                              <p:pRg st="6" end="6"/>
                                            </p:txEl>
                                          </p:spTgt>
                                        </p:tgtEl>
                                      </p:cBhvr>
                                    </p:animEffect>
                                  </p:childTnLst>
                                </p:cTn>
                              </p:par>
                            </p:childTnLst>
                          </p:cTn>
                        </p:par>
                        <p:par>
                          <p:cTn id="65" fill="hold">
                            <p:stCondLst>
                              <p:cond delay="9000"/>
                            </p:stCondLst>
                            <p:childTnLst>
                              <p:par>
                                <p:cTn id="66" presetID="10" presetClass="entr" presetSubtype="0" fill="hold" grpId="0" nodeType="afterEffect">
                                  <p:stCondLst>
                                    <p:cond delay="0"/>
                                  </p:stCondLst>
                                  <p:childTnLst>
                                    <p:set>
                                      <p:cBhvr>
                                        <p:cTn id="67" dur="1" fill="hold">
                                          <p:stCondLst>
                                            <p:cond delay="0"/>
                                          </p:stCondLst>
                                        </p:cTn>
                                        <p:tgtEl>
                                          <p:spTgt spid="14">
                                            <p:txEl>
                                              <p:pRg st="7" end="7"/>
                                            </p:txEl>
                                          </p:spTgt>
                                        </p:tgtEl>
                                        <p:attrNameLst>
                                          <p:attrName>style.visibility</p:attrName>
                                        </p:attrNameLst>
                                      </p:cBhvr>
                                      <p:to>
                                        <p:strVal val="visible"/>
                                      </p:to>
                                    </p:set>
                                    <p:animEffect transition="in" filter="fade">
                                      <p:cBhvr>
                                        <p:cTn id="68"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Graphic spid="15" grpId="0" uiExpand="1">
        <p:bldSub>
          <a:bldChart bld="series"/>
        </p:bldSub>
      </p:bldGraphic>
      <p:bldP spid="16" grpId="0" uiExpand="1" build="p"/>
      <p:bldP spid="19" grpId="0" uiExpan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Evaluation – Page Size</a:t>
            </a:r>
            <a:endParaRPr lang="zh-CN" altLang="en-US" dirty="0"/>
          </a:p>
        </p:txBody>
      </p:sp>
      <p:sp>
        <p:nvSpPr>
          <p:cNvPr id="4" name="Slide Number Placeholder 3"/>
          <p:cNvSpPr>
            <a:spLocks noGrp="1"/>
          </p:cNvSpPr>
          <p:nvPr>
            <p:ph type="sldNum" sz="quarter" idx="12"/>
          </p:nvPr>
        </p:nvSpPr>
        <p:spPr/>
        <p:txBody>
          <a:bodyPr/>
          <a:lstStyle/>
          <a:p>
            <a:fld id="{7904A8AC-C669-244C-953E-6C477326AD58}" type="slidenum">
              <a:rPr lang="en-US" smtClean="0"/>
              <a:t>14</a:t>
            </a:fld>
            <a:endParaRPr lang="en-US"/>
          </a:p>
        </p:txBody>
      </p:sp>
      <p:sp>
        <p:nvSpPr>
          <p:cNvPr id="5" name="页脚占位符 4">
            <a:extLst>
              <a:ext uri="{FF2B5EF4-FFF2-40B4-BE49-F238E27FC236}">
                <a16:creationId xmlns:a16="http://schemas.microsoft.com/office/drawing/2014/main" id="{C79815B9-AC9E-43DA-8ADA-B30C47990B73}"/>
              </a:ext>
            </a:extLst>
          </p:cNvPr>
          <p:cNvSpPr>
            <a:spLocks noGrp="1"/>
          </p:cNvSpPr>
          <p:nvPr>
            <p:ph type="ftr" sz="quarter" idx="11"/>
          </p:nvPr>
        </p:nvSpPr>
        <p:spPr/>
        <p:txBody>
          <a:bodyPr/>
          <a:lstStyle/>
          <a:p>
            <a:r>
              <a:rPr lang="en-US"/>
              <a:t>P5C-04</a:t>
            </a:r>
          </a:p>
        </p:txBody>
      </p:sp>
      <p:graphicFrame>
        <p:nvGraphicFramePr>
          <p:cNvPr id="11" name="图表 10">
            <a:extLst>
              <a:ext uri="{FF2B5EF4-FFF2-40B4-BE49-F238E27FC236}">
                <a16:creationId xmlns:a16="http://schemas.microsoft.com/office/drawing/2014/main" id="{B432DCEA-28EC-43A9-8E78-D9838A80FCEF}"/>
              </a:ext>
            </a:extLst>
          </p:cNvPr>
          <p:cNvGraphicFramePr/>
          <p:nvPr>
            <p:extLst>
              <p:ext uri="{D42A27DB-BD31-4B8C-83A1-F6EECF244321}">
                <p14:modId xmlns:p14="http://schemas.microsoft.com/office/powerpoint/2010/main" val="1050499744"/>
              </p:ext>
            </p:extLst>
          </p:nvPr>
        </p:nvGraphicFramePr>
        <p:xfrm>
          <a:off x="777240" y="1374653"/>
          <a:ext cx="8165312" cy="3837427"/>
        </p:xfrm>
        <a:graphic>
          <a:graphicData uri="http://schemas.openxmlformats.org/drawingml/2006/chart">
            <c:chart xmlns:c="http://schemas.openxmlformats.org/drawingml/2006/chart" xmlns:r="http://schemas.openxmlformats.org/officeDocument/2006/relationships" r:id="rId3"/>
          </a:graphicData>
        </a:graphic>
      </p:graphicFrame>
      <p:sp>
        <p:nvSpPr>
          <p:cNvPr id="12" name="日期占位符 11">
            <a:extLst>
              <a:ext uri="{FF2B5EF4-FFF2-40B4-BE49-F238E27FC236}">
                <a16:creationId xmlns:a16="http://schemas.microsoft.com/office/drawing/2014/main" id="{786C254C-E12D-41C7-A711-A63DB132F8BE}"/>
              </a:ext>
            </a:extLst>
          </p:cNvPr>
          <p:cNvSpPr>
            <a:spLocks noGrp="1"/>
          </p:cNvSpPr>
          <p:nvPr>
            <p:ph type="dt" sz="half" idx="10"/>
          </p:nvPr>
        </p:nvSpPr>
        <p:spPr/>
        <p:txBody>
          <a:bodyPr/>
          <a:lstStyle/>
          <a:p>
            <a:r>
              <a:rPr lang="en-US" altLang="zh-CN"/>
              <a:t>https://transys.io/pitree</a:t>
            </a:r>
            <a:endParaRPr lang="en-US"/>
          </a:p>
        </p:txBody>
      </p:sp>
      <p:grpSp>
        <p:nvGrpSpPr>
          <p:cNvPr id="16" name="组合 15">
            <a:extLst>
              <a:ext uri="{FF2B5EF4-FFF2-40B4-BE49-F238E27FC236}">
                <a16:creationId xmlns:a16="http://schemas.microsoft.com/office/drawing/2014/main" id="{81191747-0194-438B-8347-193842A5EEF8}"/>
              </a:ext>
            </a:extLst>
          </p:cNvPr>
          <p:cNvGrpSpPr/>
          <p:nvPr/>
        </p:nvGrpSpPr>
        <p:grpSpPr>
          <a:xfrm>
            <a:off x="8881870" y="1979243"/>
            <a:ext cx="2304262" cy="2067417"/>
            <a:chOff x="7459471" y="2204792"/>
            <a:chExt cx="2304262" cy="2067417"/>
          </a:xfrm>
        </p:grpSpPr>
        <p:sp>
          <p:nvSpPr>
            <p:cNvPr id="13" name="右大括号 12">
              <a:extLst>
                <a:ext uri="{FF2B5EF4-FFF2-40B4-BE49-F238E27FC236}">
                  <a16:creationId xmlns:a16="http://schemas.microsoft.com/office/drawing/2014/main" id="{18118CB4-17E6-42C2-94C9-446C21CEE7D7}"/>
                </a:ext>
              </a:extLst>
            </p:cNvPr>
            <p:cNvSpPr/>
            <p:nvPr/>
          </p:nvSpPr>
          <p:spPr>
            <a:xfrm>
              <a:off x="7459471" y="2204792"/>
              <a:ext cx="173422" cy="2067417"/>
            </a:xfrm>
            <a:prstGeom prst="rightBrace">
              <a:avLst>
                <a:gd name="adj1" fmla="val 301134"/>
                <a:gd name="adj2" fmla="val 50000"/>
              </a:avLst>
            </a:prstGeom>
            <a:ln w="25400"/>
          </p:spPr>
          <p:style>
            <a:lnRef idx="1">
              <a:schemeClr val="dk1"/>
            </a:lnRef>
            <a:fillRef idx="0">
              <a:schemeClr val="dk1"/>
            </a:fillRef>
            <a:effectRef idx="0">
              <a:schemeClr val="dk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zh-CN"/>
            </a:p>
          </p:txBody>
        </p:sp>
        <p:sp>
          <p:nvSpPr>
            <p:cNvPr id="15" name="文本框 14">
              <a:extLst>
                <a:ext uri="{FF2B5EF4-FFF2-40B4-BE49-F238E27FC236}">
                  <a16:creationId xmlns:a16="http://schemas.microsoft.com/office/drawing/2014/main" id="{E8C034F3-EDE5-46E0-98CE-8B3D8D06F7C2}"/>
                </a:ext>
              </a:extLst>
            </p:cNvPr>
            <p:cNvSpPr txBox="1"/>
            <p:nvPr/>
          </p:nvSpPr>
          <p:spPr>
            <a:xfrm>
              <a:off x="7632893" y="3007667"/>
              <a:ext cx="2130840" cy="461665"/>
            </a:xfrm>
            <a:prstGeom prst="rect">
              <a:avLst/>
            </a:prstGeom>
            <a:noFill/>
          </p:spPr>
          <p:txBody>
            <a:bodyPr wrap="none" rtlCol="0">
              <a:spAutoFit/>
            </a:bodyPr>
            <a:lstStyle/>
            <a:p>
              <a:r>
                <a:rPr lang="en-US" altLang="zh-CN" sz="2400" b="1" dirty="0">
                  <a:solidFill>
                    <a:srgbClr val="FF0000"/>
                  </a:solidFill>
                </a:rPr>
                <a:t>14.5s</a:t>
              </a:r>
              <a:r>
                <a:rPr lang="en-US" altLang="zh-CN" sz="2400" dirty="0"/>
                <a:t> @ 1Mbps</a:t>
              </a:r>
              <a:endParaRPr lang="zh-CN" altLang="en-US" sz="2400" dirty="0"/>
            </a:p>
          </p:txBody>
        </p:sp>
      </p:grpSp>
      <p:grpSp>
        <p:nvGrpSpPr>
          <p:cNvPr id="22" name="组合 21">
            <a:extLst>
              <a:ext uri="{FF2B5EF4-FFF2-40B4-BE49-F238E27FC236}">
                <a16:creationId xmlns:a16="http://schemas.microsoft.com/office/drawing/2014/main" id="{86C98F30-2814-45C7-92BF-184341BFA33C}"/>
              </a:ext>
            </a:extLst>
          </p:cNvPr>
          <p:cNvGrpSpPr/>
          <p:nvPr/>
        </p:nvGrpSpPr>
        <p:grpSpPr>
          <a:xfrm>
            <a:off x="2015096" y="5074920"/>
            <a:ext cx="2844800" cy="974636"/>
            <a:chOff x="2014341" y="5755674"/>
            <a:chExt cx="2014090" cy="974636"/>
          </a:xfrm>
        </p:grpSpPr>
        <p:sp>
          <p:nvSpPr>
            <p:cNvPr id="20" name="右大括号 19">
              <a:extLst>
                <a:ext uri="{FF2B5EF4-FFF2-40B4-BE49-F238E27FC236}">
                  <a16:creationId xmlns:a16="http://schemas.microsoft.com/office/drawing/2014/main" id="{7FC66917-4528-4CFB-AB9E-1CD45C36C369}"/>
                </a:ext>
              </a:extLst>
            </p:cNvPr>
            <p:cNvSpPr/>
            <p:nvPr/>
          </p:nvSpPr>
          <p:spPr>
            <a:xfrm rot="5400000">
              <a:off x="2900211" y="5143132"/>
              <a:ext cx="173422" cy="1398505"/>
            </a:xfrm>
            <a:prstGeom prst="rightBrace">
              <a:avLst>
                <a:gd name="adj1" fmla="val 301134"/>
                <a:gd name="adj2" fmla="val 50000"/>
              </a:avLst>
            </a:prstGeom>
            <a:ln w="25400"/>
          </p:spPr>
          <p:style>
            <a:lnRef idx="1">
              <a:schemeClr val="dk1"/>
            </a:lnRef>
            <a:fillRef idx="0">
              <a:schemeClr val="dk1"/>
            </a:fillRef>
            <a:effectRef idx="0">
              <a:schemeClr val="dk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zh-CN" sz="2400"/>
            </a:p>
          </p:txBody>
        </p:sp>
        <p:sp>
          <p:nvSpPr>
            <p:cNvPr id="21" name="文本框 20">
              <a:extLst>
                <a:ext uri="{FF2B5EF4-FFF2-40B4-BE49-F238E27FC236}">
                  <a16:creationId xmlns:a16="http://schemas.microsoft.com/office/drawing/2014/main" id="{C1EBF5B2-E8CF-4FDF-8D11-D7023CC52DBB}"/>
                </a:ext>
              </a:extLst>
            </p:cNvPr>
            <p:cNvSpPr txBox="1"/>
            <p:nvPr/>
          </p:nvSpPr>
          <p:spPr>
            <a:xfrm>
              <a:off x="2014341" y="5899313"/>
              <a:ext cx="2014090" cy="830997"/>
            </a:xfrm>
            <a:prstGeom prst="rect">
              <a:avLst/>
            </a:prstGeom>
            <a:noFill/>
          </p:spPr>
          <p:txBody>
            <a:bodyPr wrap="none" rtlCol="0">
              <a:spAutoFit/>
            </a:bodyPr>
            <a:lstStyle/>
            <a:p>
              <a:pPr algn="ctr"/>
              <a:r>
                <a:rPr lang="en-US" altLang="zh-CN" sz="2400" dirty="0"/>
                <a:t>Our experiments:</a:t>
              </a:r>
            </a:p>
            <a:p>
              <a:pPr algn="ctr"/>
              <a:r>
                <a:rPr lang="en-US" altLang="zh-CN" sz="2400" b="1" dirty="0">
                  <a:solidFill>
                    <a:srgbClr val="FF0000"/>
                  </a:solidFill>
                </a:rPr>
                <a:t>&lt;0.1s </a:t>
              </a:r>
              <a:r>
                <a:rPr lang="en-US" altLang="zh-CN" sz="2400" dirty="0"/>
                <a:t>@ 1Mbps</a:t>
              </a:r>
              <a:endParaRPr lang="zh-CN" altLang="en-US" sz="2400" dirty="0"/>
            </a:p>
          </p:txBody>
        </p:sp>
      </p:grpSp>
      <p:sp>
        <p:nvSpPr>
          <p:cNvPr id="14" name="文本框 13">
            <a:extLst>
              <a:ext uri="{FF2B5EF4-FFF2-40B4-BE49-F238E27FC236}">
                <a16:creationId xmlns:a16="http://schemas.microsoft.com/office/drawing/2014/main" id="{F10BB9AA-D3A7-42E2-B171-61CE6C054C8B}"/>
              </a:ext>
            </a:extLst>
          </p:cNvPr>
          <p:cNvSpPr txBox="1"/>
          <p:nvPr/>
        </p:nvSpPr>
        <p:spPr>
          <a:xfrm>
            <a:off x="7682756" y="5248342"/>
            <a:ext cx="3250762" cy="923330"/>
          </a:xfrm>
          <a:prstGeom prst="rect">
            <a:avLst/>
          </a:prstGeom>
          <a:noFill/>
        </p:spPr>
        <p:txBody>
          <a:bodyPr wrap="none" rtlCol="0">
            <a:spAutoFit/>
          </a:bodyPr>
          <a:lstStyle/>
          <a:p>
            <a:r>
              <a:rPr lang="en-US" altLang="zh-CN" dirty="0"/>
              <a:t>RobustMPC [SIGCOMM’15]: ILP</a:t>
            </a:r>
          </a:p>
          <a:p>
            <a:r>
              <a:rPr lang="en-US" altLang="zh-CN" dirty="0"/>
              <a:t>Pensieve [SIGCOMM’17]: DNN</a:t>
            </a:r>
          </a:p>
          <a:p>
            <a:r>
              <a:rPr lang="en-US" altLang="zh-CN" dirty="0" err="1"/>
              <a:t>HotDASH</a:t>
            </a:r>
            <a:r>
              <a:rPr lang="en-US" altLang="zh-CN" dirty="0"/>
              <a:t> [ICNP’18]: 2xDNN</a:t>
            </a:r>
            <a:endParaRPr lang="zh-CN" altLang="en-US" dirty="0"/>
          </a:p>
        </p:txBody>
      </p:sp>
    </p:spTree>
    <p:extLst>
      <p:ext uri="{BB962C8B-B14F-4D97-AF65-F5344CB8AC3E}">
        <p14:creationId xmlns:p14="http://schemas.microsoft.com/office/powerpoint/2010/main" val="58725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wipe(down)">
                                      <p:cBhvr>
                                        <p:cTn id="7" dur="500"/>
                                        <p:tgtEl>
                                          <p:spTgt spid="11">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graphicEl>
                                              <a:chart seriesIdx="0" categoryIdx="0" bldStep="ptInSeries"/>
                                            </p:graphicEl>
                                          </p:spTgt>
                                        </p:tgtEl>
                                        <p:attrNameLst>
                                          <p:attrName>style.visibility</p:attrName>
                                        </p:attrNameLst>
                                      </p:cBhvr>
                                      <p:to>
                                        <p:strVal val="visible"/>
                                      </p:to>
                                    </p:set>
                                    <p:animEffect transition="in" filter="wipe(down)">
                                      <p:cBhvr>
                                        <p:cTn id="11" dur="500"/>
                                        <p:tgtEl>
                                          <p:spTgt spid="11">
                                            <p:graphicEl>
                                              <a:chart seriesIdx="0" categoryIdx="0" bldStep="ptIn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
                                            <p:graphicEl>
                                              <a:chart seriesIdx="0" categoryIdx="4" bldStep="ptInSeries"/>
                                            </p:graphicEl>
                                          </p:spTgt>
                                        </p:tgtEl>
                                        <p:attrNameLst>
                                          <p:attrName>style.visibility</p:attrName>
                                        </p:attrNameLst>
                                      </p:cBhvr>
                                      <p:to>
                                        <p:strVal val="visible"/>
                                      </p:to>
                                    </p:set>
                                    <p:animEffect transition="in" filter="wipe(down)">
                                      <p:cBhvr>
                                        <p:cTn id="15" dur="500"/>
                                        <p:tgtEl>
                                          <p:spTgt spid="11">
                                            <p:graphicEl>
                                              <a:chart seriesIdx="0" categoryIdx="4" bldStep="ptInSeries"/>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1">
                                            <p:graphicEl>
                                              <a:chart seriesIdx="0" categoryIdx="5" bldStep="ptInSeries"/>
                                            </p:graphicEl>
                                          </p:spTgt>
                                        </p:tgtEl>
                                        <p:attrNameLst>
                                          <p:attrName>style.visibility</p:attrName>
                                        </p:attrNameLst>
                                      </p:cBhvr>
                                      <p:to>
                                        <p:strVal val="visible"/>
                                      </p:to>
                                    </p:set>
                                    <p:animEffect transition="in" filter="wipe(down)">
                                      <p:cBhvr>
                                        <p:cTn id="19" dur="500"/>
                                        <p:tgtEl>
                                          <p:spTgt spid="11">
                                            <p:graphicEl>
                                              <a:chart seriesIdx="0" categoryIdx="5" bldStep="ptInSeries"/>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1">
                                            <p:graphicEl>
                                              <a:chart seriesIdx="0" categoryIdx="6" bldStep="ptInSeries"/>
                                            </p:graphicEl>
                                          </p:spTgt>
                                        </p:tgtEl>
                                        <p:attrNameLst>
                                          <p:attrName>style.visibility</p:attrName>
                                        </p:attrNameLst>
                                      </p:cBhvr>
                                      <p:to>
                                        <p:strVal val="visible"/>
                                      </p:to>
                                    </p:set>
                                    <p:animEffect transition="in" filter="wipe(down)">
                                      <p:cBhvr>
                                        <p:cTn id="23" dur="500"/>
                                        <p:tgtEl>
                                          <p:spTgt spid="11">
                                            <p:graphicEl>
                                              <a:chart seriesIdx="0" categoryIdx="6" bldStep="ptInSeries"/>
                                            </p:graphic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1" nodeType="clickEffect">
                                  <p:stCondLst>
                                    <p:cond delay="0"/>
                                  </p:stCondLst>
                                  <p:childTnLst>
                                    <p:set>
                                      <p:cBhvr>
                                        <p:cTn id="31" dur="1" fill="hold">
                                          <p:stCondLst>
                                            <p:cond delay="0"/>
                                          </p:stCondLst>
                                        </p:cTn>
                                        <p:tgtEl>
                                          <p:spTgt spid="11">
                                            <p:graphicEl>
                                              <a:chart seriesIdx="0" categoryIdx="1" bldStep="ptInSeries"/>
                                            </p:graphicEl>
                                          </p:spTgt>
                                        </p:tgtEl>
                                        <p:attrNameLst>
                                          <p:attrName>style.visibility</p:attrName>
                                        </p:attrNameLst>
                                      </p:cBhvr>
                                      <p:to>
                                        <p:strVal val="visible"/>
                                      </p:to>
                                    </p:set>
                                    <p:animEffect transition="in" filter="wipe(down)">
                                      <p:cBhvr>
                                        <p:cTn id="32" dur="500"/>
                                        <p:tgtEl>
                                          <p:spTgt spid="11">
                                            <p:graphicEl>
                                              <a:chart seriesIdx="0" categoryIdx="1" bldStep="ptInSeries"/>
                                            </p:graphicEl>
                                          </p:spTgt>
                                        </p:tgtEl>
                                      </p:cBhvr>
                                    </p:animEffect>
                                  </p:childTnLst>
                                </p:cTn>
                              </p:par>
                            </p:childTnLst>
                          </p:cTn>
                        </p:par>
                        <p:par>
                          <p:cTn id="33" fill="hold">
                            <p:stCondLst>
                              <p:cond delay="500"/>
                            </p:stCondLst>
                            <p:childTnLst>
                              <p:par>
                                <p:cTn id="34" presetID="22" presetClass="entr" presetSubtype="4" fill="hold" grpId="1" nodeType="afterEffect">
                                  <p:stCondLst>
                                    <p:cond delay="0"/>
                                  </p:stCondLst>
                                  <p:childTnLst>
                                    <p:set>
                                      <p:cBhvr>
                                        <p:cTn id="35" dur="1" fill="hold">
                                          <p:stCondLst>
                                            <p:cond delay="0"/>
                                          </p:stCondLst>
                                        </p:cTn>
                                        <p:tgtEl>
                                          <p:spTgt spid="11">
                                            <p:graphicEl>
                                              <a:chart seriesIdx="0" categoryIdx="2" bldStep="ptInSeries"/>
                                            </p:graphicEl>
                                          </p:spTgt>
                                        </p:tgtEl>
                                        <p:attrNameLst>
                                          <p:attrName>style.visibility</p:attrName>
                                        </p:attrNameLst>
                                      </p:cBhvr>
                                      <p:to>
                                        <p:strVal val="visible"/>
                                      </p:to>
                                    </p:set>
                                    <p:animEffect transition="in" filter="wipe(down)">
                                      <p:cBhvr>
                                        <p:cTn id="36" dur="500"/>
                                        <p:tgtEl>
                                          <p:spTgt spid="11">
                                            <p:graphicEl>
                                              <a:chart seriesIdx="0" categoryIdx="2" bldStep="ptInSeries"/>
                                            </p:graphicEl>
                                          </p:spTgt>
                                        </p:tgtEl>
                                      </p:cBhvr>
                                    </p:animEffect>
                                  </p:childTnLst>
                                </p:cTn>
                              </p:par>
                            </p:childTnLst>
                          </p:cTn>
                        </p:par>
                        <p:par>
                          <p:cTn id="37" fill="hold">
                            <p:stCondLst>
                              <p:cond delay="1000"/>
                            </p:stCondLst>
                            <p:childTnLst>
                              <p:par>
                                <p:cTn id="38" presetID="22" presetClass="entr" presetSubtype="4" fill="hold" grpId="1" nodeType="afterEffect">
                                  <p:stCondLst>
                                    <p:cond delay="0"/>
                                  </p:stCondLst>
                                  <p:childTnLst>
                                    <p:set>
                                      <p:cBhvr>
                                        <p:cTn id="39" dur="1" fill="hold">
                                          <p:stCondLst>
                                            <p:cond delay="0"/>
                                          </p:stCondLst>
                                        </p:cTn>
                                        <p:tgtEl>
                                          <p:spTgt spid="11">
                                            <p:graphicEl>
                                              <a:chart seriesIdx="0" categoryIdx="3" bldStep="ptInSeries"/>
                                            </p:graphicEl>
                                          </p:spTgt>
                                        </p:tgtEl>
                                        <p:attrNameLst>
                                          <p:attrName>style.visibility</p:attrName>
                                        </p:attrNameLst>
                                      </p:cBhvr>
                                      <p:to>
                                        <p:strVal val="visible"/>
                                      </p:to>
                                    </p:set>
                                    <p:animEffect transition="in" filter="wipe(down)">
                                      <p:cBhvr>
                                        <p:cTn id="40" dur="500"/>
                                        <p:tgtEl>
                                          <p:spTgt spid="11">
                                            <p:graphicEl>
                                              <a:chart seriesIdx="0" categoryIdx="3" bldStep="ptInSeries"/>
                                            </p:graphicEl>
                                          </p:spTgt>
                                        </p:tgtEl>
                                      </p:cBhvr>
                                    </p:animEffect>
                                  </p:childTnLst>
                                </p:cTn>
                              </p:par>
                            </p:childTnLst>
                          </p:cTn>
                        </p:par>
                        <p:par>
                          <p:cTn id="41" fill="hold">
                            <p:stCondLst>
                              <p:cond delay="1500"/>
                            </p:stCondLst>
                            <p:childTnLst>
                              <p:par>
                                <p:cTn id="42" presetID="22" presetClass="entr" presetSubtype="1"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Chart bld="seriesEl"/>
        </p:bldSub>
      </p:bldGraphic>
      <p:bldGraphic spid="11" grpId="1" uiExpand="1">
        <p:bldSub>
          <a:bldChart bld="seriesEl"/>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ltLang="zh-CN" dirty="0"/>
              <a:t>Evaluation – Latency</a:t>
            </a:r>
            <a:endParaRPr lang="zh-CN" altLang="en-US" dirty="0"/>
          </a:p>
        </p:txBody>
      </p:sp>
      <p:sp>
        <p:nvSpPr>
          <p:cNvPr id="4" name="Slide Number Placeholder 3"/>
          <p:cNvSpPr>
            <a:spLocks noGrp="1"/>
          </p:cNvSpPr>
          <p:nvPr>
            <p:ph type="sldNum" sz="quarter" idx="12"/>
          </p:nvPr>
        </p:nvSpPr>
        <p:spPr/>
        <p:txBody>
          <a:bodyPr/>
          <a:lstStyle/>
          <a:p>
            <a:fld id="{7904A8AC-C669-244C-953E-6C477326AD58}" type="slidenum">
              <a:rPr lang="en-US" smtClean="0"/>
              <a:t>15</a:t>
            </a:fld>
            <a:endParaRPr lang="en-US"/>
          </a:p>
        </p:txBody>
      </p:sp>
      <p:sp>
        <p:nvSpPr>
          <p:cNvPr id="67" name="页脚占位符 66">
            <a:extLst>
              <a:ext uri="{FF2B5EF4-FFF2-40B4-BE49-F238E27FC236}">
                <a16:creationId xmlns:a16="http://schemas.microsoft.com/office/drawing/2014/main" id="{D2280862-E191-46CC-A1FF-89B34C7D3FFA}"/>
              </a:ext>
            </a:extLst>
          </p:cNvPr>
          <p:cNvSpPr>
            <a:spLocks noGrp="1"/>
          </p:cNvSpPr>
          <p:nvPr>
            <p:ph type="ftr" sz="quarter" idx="11"/>
          </p:nvPr>
        </p:nvSpPr>
        <p:spPr/>
        <p:txBody>
          <a:bodyPr/>
          <a:lstStyle/>
          <a:p>
            <a:r>
              <a:rPr lang="en-US"/>
              <a:t>P5C-04</a:t>
            </a:r>
          </a:p>
        </p:txBody>
      </p:sp>
      <p:sp>
        <p:nvSpPr>
          <p:cNvPr id="70" name="日期占位符 69">
            <a:extLst>
              <a:ext uri="{FF2B5EF4-FFF2-40B4-BE49-F238E27FC236}">
                <a16:creationId xmlns:a16="http://schemas.microsoft.com/office/drawing/2014/main" id="{5508BD59-B257-4293-8035-CFA18BCAFC70}"/>
              </a:ext>
            </a:extLst>
          </p:cNvPr>
          <p:cNvSpPr>
            <a:spLocks noGrp="1"/>
          </p:cNvSpPr>
          <p:nvPr>
            <p:ph type="dt" sz="half" idx="10"/>
          </p:nvPr>
        </p:nvSpPr>
        <p:spPr/>
        <p:txBody>
          <a:bodyPr/>
          <a:lstStyle/>
          <a:p>
            <a:r>
              <a:rPr lang="en-US" altLang="zh-CN"/>
              <a:t>https://transys.io/pitree</a:t>
            </a:r>
            <a:endParaRPr lang="en-US"/>
          </a:p>
        </p:txBody>
      </p:sp>
      <p:graphicFrame>
        <p:nvGraphicFramePr>
          <p:cNvPr id="73" name="图表 72">
            <a:extLst>
              <a:ext uri="{FF2B5EF4-FFF2-40B4-BE49-F238E27FC236}">
                <a16:creationId xmlns:a16="http://schemas.microsoft.com/office/drawing/2014/main" id="{D058D6DD-B3BD-4AAD-B3FA-99F6D632D4E9}"/>
              </a:ext>
            </a:extLst>
          </p:cNvPr>
          <p:cNvGraphicFramePr/>
          <p:nvPr>
            <p:extLst>
              <p:ext uri="{D42A27DB-BD31-4B8C-83A1-F6EECF244321}">
                <p14:modId xmlns:p14="http://schemas.microsoft.com/office/powerpoint/2010/main" val="3619033173"/>
              </p:ext>
            </p:extLst>
          </p:nvPr>
        </p:nvGraphicFramePr>
        <p:xfrm>
          <a:off x="2946400" y="1538077"/>
          <a:ext cx="8128000" cy="4538131"/>
        </p:xfrm>
        <a:graphic>
          <a:graphicData uri="http://schemas.openxmlformats.org/drawingml/2006/chart">
            <c:chart xmlns:c="http://schemas.openxmlformats.org/drawingml/2006/chart" xmlns:r="http://schemas.openxmlformats.org/officeDocument/2006/relationships" r:id="rId3"/>
          </a:graphicData>
        </a:graphic>
      </p:graphicFrame>
      <p:sp>
        <p:nvSpPr>
          <p:cNvPr id="74" name="文本框 1">
            <a:extLst>
              <a:ext uri="{FF2B5EF4-FFF2-40B4-BE49-F238E27FC236}">
                <a16:creationId xmlns:a16="http://schemas.microsoft.com/office/drawing/2014/main" id="{B011A0DE-EDEC-40FD-887E-B1D7DF343682}"/>
              </a:ext>
            </a:extLst>
          </p:cNvPr>
          <p:cNvSpPr txBox="1"/>
          <p:nvPr/>
        </p:nvSpPr>
        <p:spPr>
          <a:xfrm>
            <a:off x="2946400" y="1378373"/>
            <a:ext cx="914400" cy="34290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lnSpc>
                <a:spcPct val="120000"/>
              </a:lnSpc>
            </a:pPr>
            <a:r>
              <a:rPr lang="en-US" altLang="zh-CN" sz="2400" dirty="0"/>
              <a:t>10s</a:t>
            </a:r>
          </a:p>
          <a:p>
            <a:pPr algn="r">
              <a:lnSpc>
                <a:spcPct val="120000"/>
              </a:lnSpc>
            </a:pPr>
            <a:r>
              <a:rPr lang="en-US" altLang="zh-CN" sz="2400" dirty="0"/>
              <a:t>1s</a:t>
            </a:r>
          </a:p>
          <a:p>
            <a:pPr algn="r">
              <a:lnSpc>
                <a:spcPct val="120000"/>
              </a:lnSpc>
            </a:pPr>
            <a:r>
              <a:rPr lang="en-US" altLang="zh-CN" sz="2400" dirty="0"/>
              <a:t>0.1s</a:t>
            </a:r>
          </a:p>
          <a:p>
            <a:pPr algn="r">
              <a:lnSpc>
                <a:spcPct val="120000"/>
              </a:lnSpc>
            </a:pPr>
            <a:r>
              <a:rPr lang="en-US" altLang="zh-CN" sz="2400" dirty="0"/>
              <a:t>10ms</a:t>
            </a:r>
          </a:p>
          <a:p>
            <a:pPr algn="r">
              <a:lnSpc>
                <a:spcPct val="120000"/>
              </a:lnSpc>
            </a:pPr>
            <a:r>
              <a:rPr lang="en-US" altLang="zh-CN" sz="2400" dirty="0"/>
              <a:t>1ms</a:t>
            </a:r>
          </a:p>
          <a:p>
            <a:pPr algn="r">
              <a:lnSpc>
                <a:spcPct val="120000"/>
              </a:lnSpc>
            </a:pPr>
            <a:r>
              <a:rPr lang="en-US" altLang="zh-CN" sz="2400" dirty="0"/>
              <a:t>0.1ms</a:t>
            </a:r>
          </a:p>
          <a:p>
            <a:pPr algn="r">
              <a:lnSpc>
                <a:spcPct val="120000"/>
              </a:lnSpc>
            </a:pPr>
            <a:r>
              <a:rPr lang="en-US" altLang="zh-CN" sz="2400" dirty="0"/>
              <a:t>10μs</a:t>
            </a:r>
          </a:p>
        </p:txBody>
      </p:sp>
      <p:cxnSp>
        <p:nvCxnSpPr>
          <p:cNvPr id="76" name="直接箭头连接符 75">
            <a:extLst>
              <a:ext uri="{FF2B5EF4-FFF2-40B4-BE49-F238E27FC236}">
                <a16:creationId xmlns:a16="http://schemas.microsoft.com/office/drawing/2014/main" id="{7ABAA2B3-1A19-44F3-A977-81D55CE40211}"/>
              </a:ext>
            </a:extLst>
          </p:cNvPr>
          <p:cNvCxnSpPr>
            <a:cxnSpLocks/>
          </p:cNvCxnSpPr>
          <p:nvPr/>
        </p:nvCxnSpPr>
        <p:spPr>
          <a:xfrm flipH="1">
            <a:off x="7277100" y="1766396"/>
            <a:ext cx="807720" cy="17944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文本框 76">
                <a:extLst>
                  <a:ext uri="{FF2B5EF4-FFF2-40B4-BE49-F238E27FC236}">
                    <a16:creationId xmlns:a16="http://schemas.microsoft.com/office/drawing/2014/main" id="{809AAB21-BA38-45FA-9188-DA68DE4B3E4F}"/>
                  </a:ext>
                </a:extLst>
              </p:cNvPr>
              <p:cNvSpPr txBox="1"/>
              <p:nvPr/>
            </p:nvSpPr>
            <p:spPr>
              <a:xfrm>
                <a:off x="6723440" y="1820209"/>
                <a:ext cx="683200" cy="461665"/>
              </a:xfrm>
              <a:prstGeom prst="rect">
                <a:avLst/>
              </a:prstGeom>
              <a:noFill/>
            </p:spPr>
            <p:txBody>
              <a:bodyPr wrap="none" rtlCol="0">
                <a:spAutoFit/>
              </a:bodyPr>
              <a:lstStyle/>
              <a:p>
                <a14:m>
                  <m:oMath xmlns:m="http://schemas.openxmlformats.org/officeDocument/2006/math">
                    <m:r>
                      <a:rPr lang="en-US" altLang="zh-CN" sz="2400" b="1" i="1" smtClean="0">
                        <a:solidFill>
                          <a:srgbClr val="FF0000"/>
                        </a:solidFill>
                        <a:latin typeface="Cambria Math" panose="02040503050406030204" pitchFamily="18" charset="0"/>
                      </a:rPr>
                      <m:t>~</m:t>
                    </m:r>
                  </m:oMath>
                </a14:m>
                <a:r>
                  <a:rPr lang="en-US" altLang="zh-CN" sz="2400" b="1" dirty="0">
                    <a:solidFill>
                      <a:srgbClr val="FF0000"/>
                    </a:solidFill>
                  </a:rPr>
                  <a:t>4s</a:t>
                </a:r>
                <a:endParaRPr lang="zh-CN" altLang="en-US" sz="2400" b="1" dirty="0">
                  <a:solidFill>
                    <a:srgbClr val="FF0000"/>
                  </a:solidFill>
                </a:endParaRPr>
              </a:p>
            </p:txBody>
          </p:sp>
        </mc:Choice>
        <mc:Fallback xmlns="">
          <p:sp>
            <p:nvSpPr>
              <p:cNvPr id="77" name="文本框 76">
                <a:extLst>
                  <a:ext uri="{FF2B5EF4-FFF2-40B4-BE49-F238E27FC236}">
                    <a16:creationId xmlns:a16="http://schemas.microsoft.com/office/drawing/2014/main" id="{809AAB21-BA38-45FA-9188-DA68DE4B3E4F}"/>
                  </a:ext>
                </a:extLst>
              </p:cNvPr>
              <p:cNvSpPr txBox="1">
                <a:spLocks noRot="1" noChangeAspect="1" noMove="1" noResize="1" noEditPoints="1" noAdjustHandles="1" noChangeArrowheads="1" noChangeShapeType="1" noTextEdit="1"/>
              </p:cNvSpPr>
              <p:nvPr/>
            </p:nvSpPr>
            <p:spPr>
              <a:xfrm>
                <a:off x="6723440" y="1820209"/>
                <a:ext cx="683200" cy="461665"/>
              </a:xfrm>
              <a:prstGeom prst="rect">
                <a:avLst/>
              </a:prstGeom>
              <a:blipFill>
                <a:blip r:embed="rId4"/>
                <a:stretch>
                  <a:fillRect t="-10667" r="-12500" b="-30667"/>
                </a:stretch>
              </a:blipFill>
            </p:spPr>
            <p:txBody>
              <a:bodyPr/>
              <a:lstStyle/>
              <a:p>
                <a:r>
                  <a:rPr lang="zh-CN" altLang="en-US">
                    <a:noFill/>
                  </a:rPr>
                  <a:t> </a:t>
                </a:r>
              </a:p>
            </p:txBody>
          </p:sp>
        </mc:Fallback>
      </mc:AlternateContent>
      <p:grpSp>
        <p:nvGrpSpPr>
          <p:cNvPr id="85" name="组合 84">
            <a:extLst>
              <a:ext uri="{FF2B5EF4-FFF2-40B4-BE49-F238E27FC236}">
                <a16:creationId xmlns:a16="http://schemas.microsoft.com/office/drawing/2014/main" id="{CE5C31CE-DB47-474F-95C7-053E5A122F1D}"/>
              </a:ext>
            </a:extLst>
          </p:cNvPr>
          <p:cNvGrpSpPr/>
          <p:nvPr/>
        </p:nvGrpSpPr>
        <p:grpSpPr>
          <a:xfrm>
            <a:off x="158714" y="1417638"/>
            <a:ext cx="2787686" cy="4648648"/>
            <a:chOff x="158714" y="1417638"/>
            <a:chExt cx="2787686" cy="4648648"/>
          </a:xfrm>
        </p:grpSpPr>
        <p:pic>
          <p:nvPicPr>
            <p:cNvPr id="81" name="图片 80">
              <a:extLst>
                <a:ext uri="{FF2B5EF4-FFF2-40B4-BE49-F238E27FC236}">
                  <a16:creationId xmlns:a16="http://schemas.microsoft.com/office/drawing/2014/main" id="{355E3B72-D559-465D-AF91-3DFAABD48897}"/>
                </a:ext>
              </a:extLst>
            </p:cNvPr>
            <p:cNvPicPr>
              <a:picLocks noChangeAspect="1"/>
            </p:cNvPicPr>
            <p:nvPr/>
          </p:nvPicPr>
          <p:blipFill>
            <a:blip r:embed="rId5"/>
            <a:stretch>
              <a:fillRect/>
            </a:stretch>
          </p:blipFill>
          <p:spPr>
            <a:xfrm>
              <a:off x="360341" y="1417638"/>
              <a:ext cx="2384425" cy="1804785"/>
            </a:xfrm>
            <a:prstGeom prst="rect">
              <a:avLst/>
            </a:prstGeom>
          </p:spPr>
        </p:pic>
        <p:sp>
          <p:nvSpPr>
            <p:cNvPr id="83" name="文本框 82">
              <a:extLst>
                <a:ext uri="{FF2B5EF4-FFF2-40B4-BE49-F238E27FC236}">
                  <a16:creationId xmlns:a16="http://schemas.microsoft.com/office/drawing/2014/main" id="{CACD1DA8-6C70-476D-B009-E707148318BE}"/>
                </a:ext>
              </a:extLst>
            </p:cNvPr>
            <p:cNvSpPr txBox="1"/>
            <p:nvPr/>
          </p:nvSpPr>
          <p:spPr>
            <a:xfrm>
              <a:off x="624061" y="3244334"/>
              <a:ext cx="1856983" cy="369332"/>
            </a:xfrm>
            <a:prstGeom prst="rect">
              <a:avLst/>
            </a:prstGeom>
            <a:noFill/>
          </p:spPr>
          <p:txBody>
            <a:bodyPr wrap="none" rtlCol="0">
              <a:spAutoFit/>
            </a:bodyPr>
            <a:lstStyle/>
            <a:p>
              <a:pPr algn="ctr"/>
              <a:r>
                <a:rPr lang="en-US" altLang="zh-CN" dirty="0"/>
                <a:t>Intel Core i7-8550</a:t>
              </a:r>
              <a:endParaRPr lang="zh-CN" altLang="en-US" dirty="0"/>
            </a:p>
          </p:txBody>
        </p:sp>
        <p:sp>
          <p:nvSpPr>
            <p:cNvPr id="84" name="文本框 83">
              <a:extLst>
                <a:ext uri="{FF2B5EF4-FFF2-40B4-BE49-F238E27FC236}">
                  <a16:creationId xmlns:a16="http://schemas.microsoft.com/office/drawing/2014/main" id="{E9B90B10-4484-428C-BCAD-CE91492939EF}"/>
                </a:ext>
              </a:extLst>
            </p:cNvPr>
            <p:cNvSpPr txBox="1"/>
            <p:nvPr/>
          </p:nvSpPr>
          <p:spPr>
            <a:xfrm>
              <a:off x="158714" y="5696954"/>
              <a:ext cx="2787686" cy="369332"/>
            </a:xfrm>
            <a:prstGeom prst="rect">
              <a:avLst/>
            </a:prstGeom>
            <a:noFill/>
          </p:spPr>
          <p:txBody>
            <a:bodyPr wrap="none" rtlCol="0">
              <a:spAutoFit/>
            </a:bodyPr>
            <a:lstStyle/>
            <a:p>
              <a:pPr algn="ctr"/>
              <a:r>
                <a:rPr lang="en-US" altLang="zh-CN" dirty="0"/>
                <a:t>Qualcomm Snapdragon 821</a:t>
              </a:r>
              <a:endParaRPr lang="zh-CN" altLang="en-US" dirty="0"/>
            </a:p>
          </p:txBody>
        </p:sp>
      </p:grpSp>
      <p:sp>
        <p:nvSpPr>
          <p:cNvPr id="86" name="矩形 85">
            <a:extLst>
              <a:ext uri="{FF2B5EF4-FFF2-40B4-BE49-F238E27FC236}">
                <a16:creationId xmlns:a16="http://schemas.microsoft.com/office/drawing/2014/main" id="{ACA06BD9-FB8E-4803-913E-529047CC6F2D}"/>
              </a:ext>
            </a:extLst>
          </p:cNvPr>
          <p:cNvSpPr/>
          <p:nvPr/>
        </p:nvSpPr>
        <p:spPr>
          <a:xfrm>
            <a:off x="3152381" y="3135297"/>
            <a:ext cx="713658" cy="505972"/>
          </a:xfrm>
          <a:prstGeom prst="rect">
            <a:avLst/>
          </a:prstGeom>
        </p:spPr>
        <p:txBody>
          <a:bodyPr wrap="none">
            <a:spAutoFit/>
          </a:bodyPr>
          <a:lstStyle/>
          <a:p>
            <a:pPr algn="r">
              <a:lnSpc>
                <a:spcPct val="120000"/>
              </a:lnSpc>
            </a:pPr>
            <a:r>
              <a:rPr lang="en-US" altLang="zh-CN" sz="2400" b="1" dirty="0">
                <a:solidFill>
                  <a:srgbClr val="FF0000"/>
                </a:solidFill>
              </a:rPr>
              <a:t>1ms</a:t>
            </a:r>
          </a:p>
        </p:txBody>
      </p:sp>
      <p:cxnSp>
        <p:nvCxnSpPr>
          <p:cNvPr id="88" name="直接连接符 87">
            <a:extLst>
              <a:ext uri="{FF2B5EF4-FFF2-40B4-BE49-F238E27FC236}">
                <a16:creationId xmlns:a16="http://schemas.microsoft.com/office/drawing/2014/main" id="{602BC9F9-9D8E-4EFA-8274-9000EFE7EB21}"/>
              </a:ext>
            </a:extLst>
          </p:cNvPr>
          <p:cNvCxnSpPr>
            <a:cxnSpLocks/>
          </p:cNvCxnSpPr>
          <p:nvPr/>
        </p:nvCxnSpPr>
        <p:spPr>
          <a:xfrm>
            <a:off x="4023360" y="3429000"/>
            <a:ext cx="38633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5DD9A56D-EF50-4CB2-B340-C0D3CD579BFE}"/>
              </a:ext>
            </a:extLst>
          </p:cNvPr>
          <p:cNvSpPr txBox="1"/>
          <p:nvPr/>
        </p:nvSpPr>
        <p:spPr>
          <a:xfrm>
            <a:off x="7682756" y="5248342"/>
            <a:ext cx="3250762" cy="923330"/>
          </a:xfrm>
          <a:prstGeom prst="rect">
            <a:avLst/>
          </a:prstGeom>
          <a:noFill/>
        </p:spPr>
        <p:txBody>
          <a:bodyPr wrap="none" rtlCol="0">
            <a:spAutoFit/>
          </a:bodyPr>
          <a:lstStyle/>
          <a:p>
            <a:r>
              <a:rPr lang="en-US" altLang="zh-CN" dirty="0"/>
              <a:t>RobustMPC [SIGCOMM’15]: ILP</a:t>
            </a:r>
          </a:p>
          <a:p>
            <a:r>
              <a:rPr lang="en-US" altLang="zh-CN" dirty="0"/>
              <a:t>Pensieve [SIGCOMM’17]: DNN</a:t>
            </a:r>
          </a:p>
          <a:p>
            <a:r>
              <a:rPr lang="en-US" altLang="zh-CN" dirty="0" err="1"/>
              <a:t>HotDASH</a:t>
            </a:r>
            <a:r>
              <a:rPr lang="en-US" altLang="zh-CN" dirty="0"/>
              <a:t> [ICNP’18]: 2xDNN</a:t>
            </a:r>
            <a:endParaRPr lang="zh-CN" altLang="en-US" dirty="0"/>
          </a:p>
        </p:txBody>
      </p:sp>
      <p:pic>
        <p:nvPicPr>
          <p:cNvPr id="5" name="图片 4">
            <a:extLst>
              <a:ext uri="{FF2B5EF4-FFF2-40B4-BE49-F238E27FC236}">
                <a16:creationId xmlns:a16="http://schemas.microsoft.com/office/drawing/2014/main" id="{52F1DCAD-FA7D-4CF2-9195-71ACFBF09652}"/>
              </a:ext>
            </a:extLst>
          </p:cNvPr>
          <p:cNvPicPr>
            <a:picLocks noChangeAspect="1"/>
          </p:cNvPicPr>
          <p:nvPr/>
        </p:nvPicPr>
        <p:blipFill rotWithShape="1">
          <a:blip r:embed="rId6">
            <a:clrChange>
              <a:clrFrom>
                <a:srgbClr val="FFFFFF"/>
              </a:clrFrom>
              <a:clrTo>
                <a:srgbClr val="FFFFFF">
                  <a:alpha val="0"/>
                </a:srgbClr>
              </a:clrTo>
            </a:clrChange>
          </a:blip>
          <a:srcRect l="3795" r="13141"/>
          <a:stretch/>
        </p:blipFill>
        <p:spPr>
          <a:xfrm>
            <a:off x="707102" y="3807142"/>
            <a:ext cx="1690911" cy="1889812"/>
          </a:xfrm>
          <a:prstGeom prst="rect">
            <a:avLst/>
          </a:prstGeom>
        </p:spPr>
      </p:pic>
    </p:spTree>
    <p:extLst>
      <p:ext uri="{BB962C8B-B14F-4D97-AF65-F5344CB8AC3E}">
        <p14:creationId xmlns:p14="http://schemas.microsoft.com/office/powerpoint/2010/main" val="109871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3">
                                            <p:graphicEl>
                                              <a:chart seriesIdx="-3" categoryIdx="-3" bldStep="gridLegend"/>
                                            </p:graphicEl>
                                          </p:spTgt>
                                        </p:tgtEl>
                                        <p:attrNameLst>
                                          <p:attrName>style.visibility</p:attrName>
                                        </p:attrNameLst>
                                      </p:cBhvr>
                                      <p:to>
                                        <p:strVal val="visible"/>
                                      </p:to>
                                    </p:set>
                                    <p:animEffect transition="in" filter="wipe(down)">
                                      <p:cBhvr>
                                        <p:cTn id="7" dur="500"/>
                                        <p:tgtEl>
                                          <p:spTgt spid="73">
                                            <p:graphicEl>
                                              <a:chart seriesIdx="-3" categoryIdx="-3" bldStep="gridLegend"/>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wipe(down)">
                                      <p:cBhvr>
                                        <p:cTn id="10" dur="500"/>
                                        <p:tgtEl>
                                          <p:spTgt spid="7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85"/>
                                        </p:tgtEl>
                                        <p:attrNameLst>
                                          <p:attrName>style.visibility</p:attrName>
                                        </p:attrNameLst>
                                      </p:cBhvr>
                                      <p:to>
                                        <p:strVal val="visible"/>
                                      </p:to>
                                    </p:set>
                                    <p:animEffect transition="in" filter="fade">
                                      <p:cBhvr>
                                        <p:cTn id="14" dur="500"/>
                                        <p:tgtEl>
                                          <p:spTgt spid="85"/>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73">
                                            <p:graphicEl>
                                              <a:chart seriesIdx="0" categoryIdx="0" bldStep="ptInSeries"/>
                                            </p:graphicEl>
                                          </p:spTgt>
                                        </p:tgtEl>
                                        <p:attrNameLst>
                                          <p:attrName>style.visibility</p:attrName>
                                        </p:attrNameLst>
                                      </p:cBhvr>
                                      <p:to>
                                        <p:strVal val="visible"/>
                                      </p:to>
                                    </p:set>
                                    <p:animEffect transition="in" filter="wipe(down)">
                                      <p:cBhvr>
                                        <p:cTn id="21" dur="500"/>
                                        <p:tgtEl>
                                          <p:spTgt spid="73">
                                            <p:graphicEl>
                                              <a:chart seriesIdx="0" categoryIdx="0" bldStep="ptInSeries"/>
                                            </p:graphicEl>
                                          </p:spTgt>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73">
                                            <p:graphicEl>
                                              <a:chart seriesIdx="0" categoryIdx="4" bldStep="ptInSeries"/>
                                            </p:graphicEl>
                                          </p:spTgt>
                                        </p:tgtEl>
                                        <p:attrNameLst>
                                          <p:attrName>style.visibility</p:attrName>
                                        </p:attrNameLst>
                                      </p:cBhvr>
                                      <p:to>
                                        <p:strVal val="visible"/>
                                      </p:to>
                                    </p:set>
                                    <p:animEffect transition="in" filter="wipe(down)">
                                      <p:cBhvr>
                                        <p:cTn id="25" dur="500"/>
                                        <p:tgtEl>
                                          <p:spTgt spid="73">
                                            <p:graphicEl>
                                              <a:chart seriesIdx="0" categoryIdx="4" bldStep="ptInSeries"/>
                                            </p:graphic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73">
                                            <p:graphicEl>
                                              <a:chart seriesIdx="0" categoryIdx="5" bldStep="ptInSeries"/>
                                            </p:graphicEl>
                                          </p:spTgt>
                                        </p:tgtEl>
                                        <p:attrNameLst>
                                          <p:attrName>style.visibility</p:attrName>
                                        </p:attrNameLst>
                                      </p:cBhvr>
                                      <p:to>
                                        <p:strVal val="visible"/>
                                      </p:to>
                                    </p:set>
                                    <p:animEffect transition="in" filter="wipe(down)">
                                      <p:cBhvr>
                                        <p:cTn id="29" dur="500"/>
                                        <p:tgtEl>
                                          <p:spTgt spid="73">
                                            <p:graphicEl>
                                              <a:chart seriesIdx="0" categoryIdx="5" bldStep="ptInSeries"/>
                                            </p:graphicEl>
                                          </p:spTgt>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3">
                                            <p:graphicEl>
                                              <a:chart seriesIdx="0" categoryIdx="6" bldStep="ptInSeries"/>
                                            </p:graphicEl>
                                          </p:spTgt>
                                        </p:tgtEl>
                                        <p:attrNameLst>
                                          <p:attrName>style.visibility</p:attrName>
                                        </p:attrNameLst>
                                      </p:cBhvr>
                                      <p:to>
                                        <p:strVal val="visible"/>
                                      </p:to>
                                    </p:set>
                                    <p:animEffect transition="in" filter="wipe(down)">
                                      <p:cBhvr>
                                        <p:cTn id="33" dur="500"/>
                                        <p:tgtEl>
                                          <p:spTgt spid="73">
                                            <p:graphicEl>
                                              <a:chart seriesIdx="0" categoryIdx="6" bldStep="ptInSeries"/>
                                            </p:graphicEl>
                                          </p:spTgt>
                                        </p:tgtEl>
                                      </p:cBhvr>
                                    </p:animEffect>
                                  </p:childTnLst>
                                </p:cTn>
                              </p:par>
                            </p:childTnLst>
                          </p:cTn>
                        </p:par>
                        <p:par>
                          <p:cTn id="34" fill="hold">
                            <p:stCondLst>
                              <p:cond delay="3000"/>
                            </p:stCondLst>
                            <p:childTnLst>
                              <p:par>
                                <p:cTn id="35" presetID="22" presetClass="entr" presetSubtype="4" fill="hold" nodeType="after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wipe(down)">
                                      <p:cBhvr>
                                        <p:cTn id="37" dur="500"/>
                                        <p:tgtEl>
                                          <p:spTgt spid="76"/>
                                        </p:tgtEl>
                                      </p:cBhvr>
                                    </p:animEffect>
                                  </p:childTnLst>
                                </p:cTn>
                              </p:par>
                            </p:childTnLst>
                          </p:cTn>
                        </p:par>
                        <p:par>
                          <p:cTn id="38" fill="hold">
                            <p:stCondLst>
                              <p:cond delay="3500"/>
                            </p:stCondLst>
                            <p:childTnLst>
                              <p:par>
                                <p:cTn id="39" presetID="22" presetClass="entr" presetSubtype="4" fill="hold" grpId="0" nodeType="after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wipe(down)">
                                      <p:cBhvr>
                                        <p:cTn id="41" dur="500"/>
                                        <p:tgtEl>
                                          <p:spTgt spid="77"/>
                                        </p:tgtEl>
                                      </p:cBhvr>
                                    </p:animEffect>
                                  </p:childTnLst>
                                </p:cTn>
                              </p:par>
                            </p:childTnLst>
                          </p:cTn>
                        </p:par>
                        <p:par>
                          <p:cTn id="42" fill="hold">
                            <p:stCondLst>
                              <p:cond delay="4000"/>
                            </p:stCondLst>
                            <p:childTnLst>
                              <p:par>
                                <p:cTn id="43" presetID="22" presetClass="entr" presetSubtype="4" fill="hold" grpId="0" nodeType="afterEffect">
                                  <p:stCondLst>
                                    <p:cond delay="0"/>
                                  </p:stCondLst>
                                  <p:childTnLst>
                                    <p:set>
                                      <p:cBhvr>
                                        <p:cTn id="44" dur="1" fill="hold">
                                          <p:stCondLst>
                                            <p:cond delay="0"/>
                                          </p:stCondLst>
                                        </p:cTn>
                                        <p:tgtEl>
                                          <p:spTgt spid="73">
                                            <p:graphicEl>
                                              <a:chart seriesIdx="1" categoryIdx="0" bldStep="ptInSeries"/>
                                            </p:graphicEl>
                                          </p:spTgt>
                                        </p:tgtEl>
                                        <p:attrNameLst>
                                          <p:attrName>style.visibility</p:attrName>
                                        </p:attrNameLst>
                                      </p:cBhvr>
                                      <p:to>
                                        <p:strVal val="visible"/>
                                      </p:to>
                                    </p:set>
                                    <p:animEffect transition="in" filter="wipe(down)">
                                      <p:cBhvr>
                                        <p:cTn id="45" dur="500"/>
                                        <p:tgtEl>
                                          <p:spTgt spid="73">
                                            <p:graphicEl>
                                              <a:chart seriesIdx="1" categoryIdx="0" bldStep="ptInSeries"/>
                                            </p:graphicEl>
                                          </p:spTgt>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73">
                                            <p:graphicEl>
                                              <a:chart seriesIdx="1" categoryIdx="4" bldStep="ptInSeries"/>
                                            </p:graphicEl>
                                          </p:spTgt>
                                        </p:tgtEl>
                                        <p:attrNameLst>
                                          <p:attrName>style.visibility</p:attrName>
                                        </p:attrNameLst>
                                      </p:cBhvr>
                                      <p:to>
                                        <p:strVal val="visible"/>
                                      </p:to>
                                    </p:set>
                                    <p:animEffect transition="in" filter="wipe(down)">
                                      <p:cBhvr>
                                        <p:cTn id="49" dur="500"/>
                                        <p:tgtEl>
                                          <p:spTgt spid="73">
                                            <p:graphicEl>
                                              <a:chart seriesIdx="1" categoryIdx="4" bldStep="ptInSeries"/>
                                            </p:graphicEl>
                                          </p:spTgt>
                                        </p:tgtEl>
                                      </p:cBhvr>
                                    </p:animEffect>
                                  </p:childTnLst>
                                </p:cTn>
                              </p:par>
                            </p:childTnLst>
                          </p:cTn>
                        </p:par>
                        <p:par>
                          <p:cTn id="50" fill="hold">
                            <p:stCondLst>
                              <p:cond delay="5000"/>
                            </p:stCondLst>
                            <p:childTnLst>
                              <p:par>
                                <p:cTn id="51" presetID="22" presetClass="entr" presetSubtype="4" fill="hold" grpId="0" nodeType="afterEffect">
                                  <p:stCondLst>
                                    <p:cond delay="0"/>
                                  </p:stCondLst>
                                  <p:childTnLst>
                                    <p:set>
                                      <p:cBhvr>
                                        <p:cTn id="52" dur="1" fill="hold">
                                          <p:stCondLst>
                                            <p:cond delay="0"/>
                                          </p:stCondLst>
                                        </p:cTn>
                                        <p:tgtEl>
                                          <p:spTgt spid="73">
                                            <p:graphicEl>
                                              <a:chart seriesIdx="1" categoryIdx="5" bldStep="ptInSeries"/>
                                            </p:graphicEl>
                                          </p:spTgt>
                                        </p:tgtEl>
                                        <p:attrNameLst>
                                          <p:attrName>style.visibility</p:attrName>
                                        </p:attrNameLst>
                                      </p:cBhvr>
                                      <p:to>
                                        <p:strVal val="visible"/>
                                      </p:to>
                                    </p:set>
                                    <p:animEffect transition="in" filter="wipe(down)">
                                      <p:cBhvr>
                                        <p:cTn id="53" dur="500"/>
                                        <p:tgtEl>
                                          <p:spTgt spid="73">
                                            <p:graphicEl>
                                              <a:chart seriesIdx="1" categoryIdx="5" bldStep="ptInSeries"/>
                                            </p:graphicEl>
                                          </p:spTgt>
                                        </p:tgtEl>
                                      </p:cBhvr>
                                    </p:animEffect>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73">
                                            <p:graphicEl>
                                              <a:chart seriesIdx="1" categoryIdx="6" bldStep="ptInSeries"/>
                                            </p:graphicEl>
                                          </p:spTgt>
                                        </p:tgtEl>
                                        <p:attrNameLst>
                                          <p:attrName>style.visibility</p:attrName>
                                        </p:attrNameLst>
                                      </p:cBhvr>
                                      <p:to>
                                        <p:strVal val="visible"/>
                                      </p:to>
                                    </p:set>
                                    <p:animEffect transition="in" filter="wipe(down)">
                                      <p:cBhvr>
                                        <p:cTn id="57" dur="500"/>
                                        <p:tgtEl>
                                          <p:spTgt spid="73">
                                            <p:graphicEl>
                                              <a:chart seriesIdx="1" categoryIdx="6" bldStep="ptInSeries"/>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1" nodeType="clickEffect">
                                  <p:stCondLst>
                                    <p:cond delay="0"/>
                                  </p:stCondLst>
                                  <p:childTnLst>
                                    <p:set>
                                      <p:cBhvr>
                                        <p:cTn id="61" dur="1" fill="hold">
                                          <p:stCondLst>
                                            <p:cond delay="0"/>
                                          </p:stCondLst>
                                        </p:cTn>
                                        <p:tgtEl>
                                          <p:spTgt spid="73">
                                            <p:graphicEl>
                                              <a:chart seriesIdx="0" categoryIdx="1" bldStep="ptInSeries"/>
                                            </p:graphicEl>
                                          </p:spTgt>
                                        </p:tgtEl>
                                        <p:attrNameLst>
                                          <p:attrName>style.visibility</p:attrName>
                                        </p:attrNameLst>
                                      </p:cBhvr>
                                      <p:to>
                                        <p:strVal val="visible"/>
                                      </p:to>
                                    </p:set>
                                    <p:animEffect transition="in" filter="wipe(down)">
                                      <p:cBhvr>
                                        <p:cTn id="62" dur="250"/>
                                        <p:tgtEl>
                                          <p:spTgt spid="73">
                                            <p:graphicEl>
                                              <a:chart seriesIdx="0" categoryIdx="1" bldStep="ptInSeries"/>
                                            </p:graphicEl>
                                          </p:spTgt>
                                        </p:tgtEl>
                                      </p:cBhvr>
                                    </p:animEffect>
                                  </p:childTnLst>
                                </p:cTn>
                              </p:par>
                            </p:childTnLst>
                          </p:cTn>
                        </p:par>
                        <p:par>
                          <p:cTn id="63" fill="hold">
                            <p:stCondLst>
                              <p:cond delay="250"/>
                            </p:stCondLst>
                            <p:childTnLst>
                              <p:par>
                                <p:cTn id="64" presetID="22" presetClass="entr" presetSubtype="4" fill="hold" grpId="1" nodeType="afterEffect">
                                  <p:stCondLst>
                                    <p:cond delay="0"/>
                                  </p:stCondLst>
                                  <p:childTnLst>
                                    <p:set>
                                      <p:cBhvr>
                                        <p:cTn id="65" dur="1" fill="hold">
                                          <p:stCondLst>
                                            <p:cond delay="0"/>
                                          </p:stCondLst>
                                        </p:cTn>
                                        <p:tgtEl>
                                          <p:spTgt spid="73">
                                            <p:graphicEl>
                                              <a:chart seriesIdx="0" categoryIdx="2" bldStep="ptInSeries"/>
                                            </p:graphicEl>
                                          </p:spTgt>
                                        </p:tgtEl>
                                        <p:attrNameLst>
                                          <p:attrName>style.visibility</p:attrName>
                                        </p:attrNameLst>
                                      </p:cBhvr>
                                      <p:to>
                                        <p:strVal val="visible"/>
                                      </p:to>
                                    </p:set>
                                    <p:animEffect transition="in" filter="wipe(down)">
                                      <p:cBhvr>
                                        <p:cTn id="66" dur="250"/>
                                        <p:tgtEl>
                                          <p:spTgt spid="73">
                                            <p:graphicEl>
                                              <a:chart seriesIdx="0" categoryIdx="2" bldStep="ptInSeries"/>
                                            </p:graphicEl>
                                          </p:spTgt>
                                        </p:tgtEl>
                                      </p:cBhvr>
                                    </p:animEffect>
                                  </p:childTnLst>
                                </p:cTn>
                              </p:par>
                            </p:childTnLst>
                          </p:cTn>
                        </p:par>
                        <p:par>
                          <p:cTn id="67" fill="hold">
                            <p:stCondLst>
                              <p:cond delay="500"/>
                            </p:stCondLst>
                            <p:childTnLst>
                              <p:par>
                                <p:cTn id="68" presetID="22" presetClass="entr" presetSubtype="4" fill="hold" grpId="1" nodeType="afterEffect">
                                  <p:stCondLst>
                                    <p:cond delay="0"/>
                                  </p:stCondLst>
                                  <p:childTnLst>
                                    <p:set>
                                      <p:cBhvr>
                                        <p:cTn id="69" dur="1" fill="hold">
                                          <p:stCondLst>
                                            <p:cond delay="0"/>
                                          </p:stCondLst>
                                        </p:cTn>
                                        <p:tgtEl>
                                          <p:spTgt spid="73">
                                            <p:graphicEl>
                                              <a:chart seriesIdx="0" categoryIdx="3" bldStep="ptInSeries"/>
                                            </p:graphicEl>
                                          </p:spTgt>
                                        </p:tgtEl>
                                        <p:attrNameLst>
                                          <p:attrName>style.visibility</p:attrName>
                                        </p:attrNameLst>
                                      </p:cBhvr>
                                      <p:to>
                                        <p:strVal val="visible"/>
                                      </p:to>
                                    </p:set>
                                    <p:animEffect transition="in" filter="wipe(down)">
                                      <p:cBhvr>
                                        <p:cTn id="70" dur="250"/>
                                        <p:tgtEl>
                                          <p:spTgt spid="73">
                                            <p:graphicEl>
                                              <a:chart seriesIdx="0" categoryIdx="3" bldStep="ptInSeries"/>
                                            </p:graphicEl>
                                          </p:spTgt>
                                        </p:tgtEl>
                                      </p:cBhvr>
                                    </p:animEffect>
                                  </p:childTnLst>
                                </p:cTn>
                              </p:par>
                            </p:childTnLst>
                          </p:cTn>
                        </p:par>
                        <p:par>
                          <p:cTn id="71" fill="hold">
                            <p:stCondLst>
                              <p:cond delay="750"/>
                            </p:stCondLst>
                            <p:childTnLst>
                              <p:par>
                                <p:cTn id="72" presetID="22" presetClass="entr" presetSubtype="4" fill="hold" grpId="1" nodeType="afterEffect">
                                  <p:stCondLst>
                                    <p:cond delay="0"/>
                                  </p:stCondLst>
                                  <p:childTnLst>
                                    <p:set>
                                      <p:cBhvr>
                                        <p:cTn id="73" dur="1" fill="hold">
                                          <p:stCondLst>
                                            <p:cond delay="0"/>
                                          </p:stCondLst>
                                        </p:cTn>
                                        <p:tgtEl>
                                          <p:spTgt spid="73">
                                            <p:graphicEl>
                                              <a:chart seriesIdx="1" categoryIdx="1" bldStep="ptInSeries"/>
                                            </p:graphicEl>
                                          </p:spTgt>
                                        </p:tgtEl>
                                        <p:attrNameLst>
                                          <p:attrName>style.visibility</p:attrName>
                                        </p:attrNameLst>
                                      </p:cBhvr>
                                      <p:to>
                                        <p:strVal val="visible"/>
                                      </p:to>
                                    </p:set>
                                    <p:animEffect transition="in" filter="wipe(down)">
                                      <p:cBhvr>
                                        <p:cTn id="74" dur="250"/>
                                        <p:tgtEl>
                                          <p:spTgt spid="73">
                                            <p:graphicEl>
                                              <a:chart seriesIdx="1" categoryIdx="1" bldStep="ptInSeries"/>
                                            </p:graphicEl>
                                          </p:spTgt>
                                        </p:tgtEl>
                                      </p:cBhvr>
                                    </p:animEffect>
                                  </p:childTnLst>
                                </p:cTn>
                              </p:par>
                            </p:childTnLst>
                          </p:cTn>
                        </p:par>
                        <p:par>
                          <p:cTn id="75" fill="hold">
                            <p:stCondLst>
                              <p:cond delay="1000"/>
                            </p:stCondLst>
                            <p:childTnLst>
                              <p:par>
                                <p:cTn id="76" presetID="22" presetClass="entr" presetSubtype="4" fill="hold" grpId="1" nodeType="afterEffect">
                                  <p:stCondLst>
                                    <p:cond delay="0"/>
                                  </p:stCondLst>
                                  <p:childTnLst>
                                    <p:set>
                                      <p:cBhvr>
                                        <p:cTn id="77" dur="1" fill="hold">
                                          <p:stCondLst>
                                            <p:cond delay="0"/>
                                          </p:stCondLst>
                                        </p:cTn>
                                        <p:tgtEl>
                                          <p:spTgt spid="73">
                                            <p:graphicEl>
                                              <a:chart seriesIdx="1" categoryIdx="2" bldStep="ptInSeries"/>
                                            </p:graphicEl>
                                          </p:spTgt>
                                        </p:tgtEl>
                                        <p:attrNameLst>
                                          <p:attrName>style.visibility</p:attrName>
                                        </p:attrNameLst>
                                      </p:cBhvr>
                                      <p:to>
                                        <p:strVal val="visible"/>
                                      </p:to>
                                    </p:set>
                                    <p:animEffect transition="in" filter="wipe(down)">
                                      <p:cBhvr>
                                        <p:cTn id="78" dur="250"/>
                                        <p:tgtEl>
                                          <p:spTgt spid="73">
                                            <p:graphicEl>
                                              <a:chart seriesIdx="1" categoryIdx="2" bldStep="ptInSeries"/>
                                            </p:graphicEl>
                                          </p:spTgt>
                                        </p:tgtEl>
                                      </p:cBhvr>
                                    </p:animEffect>
                                  </p:childTnLst>
                                </p:cTn>
                              </p:par>
                            </p:childTnLst>
                          </p:cTn>
                        </p:par>
                        <p:par>
                          <p:cTn id="79" fill="hold">
                            <p:stCondLst>
                              <p:cond delay="1250"/>
                            </p:stCondLst>
                            <p:childTnLst>
                              <p:par>
                                <p:cTn id="80" presetID="22" presetClass="entr" presetSubtype="4" fill="hold" grpId="1" nodeType="afterEffect">
                                  <p:stCondLst>
                                    <p:cond delay="0"/>
                                  </p:stCondLst>
                                  <p:childTnLst>
                                    <p:set>
                                      <p:cBhvr>
                                        <p:cTn id="81" dur="1" fill="hold">
                                          <p:stCondLst>
                                            <p:cond delay="0"/>
                                          </p:stCondLst>
                                        </p:cTn>
                                        <p:tgtEl>
                                          <p:spTgt spid="73">
                                            <p:graphicEl>
                                              <a:chart seriesIdx="1" categoryIdx="3" bldStep="ptInSeries"/>
                                            </p:graphicEl>
                                          </p:spTgt>
                                        </p:tgtEl>
                                        <p:attrNameLst>
                                          <p:attrName>style.visibility</p:attrName>
                                        </p:attrNameLst>
                                      </p:cBhvr>
                                      <p:to>
                                        <p:strVal val="visible"/>
                                      </p:to>
                                    </p:set>
                                    <p:animEffect transition="in" filter="wipe(down)">
                                      <p:cBhvr>
                                        <p:cTn id="82" dur="250"/>
                                        <p:tgtEl>
                                          <p:spTgt spid="73">
                                            <p:graphicEl>
                                              <a:chart seriesIdx="1" categoryIdx="3" bldStep="ptInSeries"/>
                                            </p:graphicEl>
                                          </p:spTgt>
                                        </p:tgtEl>
                                      </p:cBhvr>
                                    </p:animEffect>
                                  </p:childTnLst>
                                </p:cTn>
                              </p:par>
                            </p:childTnLst>
                          </p:cTn>
                        </p:par>
                        <p:par>
                          <p:cTn id="83" fill="hold">
                            <p:stCondLst>
                              <p:cond delay="1500"/>
                            </p:stCondLst>
                            <p:childTnLst>
                              <p:par>
                                <p:cTn id="84" presetID="22" presetClass="entr" presetSubtype="8" fill="hold" grpId="1" nodeType="afterEffect">
                                  <p:stCondLst>
                                    <p:cond delay="0"/>
                                  </p:stCondLst>
                                  <p:childTnLst>
                                    <p:set>
                                      <p:cBhvr>
                                        <p:cTn id="85" dur="1" fill="hold">
                                          <p:stCondLst>
                                            <p:cond delay="0"/>
                                          </p:stCondLst>
                                        </p:cTn>
                                        <p:tgtEl>
                                          <p:spTgt spid="86"/>
                                        </p:tgtEl>
                                        <p:attrNameLst>
                                          <p:attrName>style.visibility</p:attrName>
                                        </p:attrNameLst>
                                      </p:cBhvr>
                                      <p:to>
                                        <p:strVal val="visible"/>
                                      </p:to>
                                    </p:set>
                                    <p:animEffect transition="in" filter="wipe(left)">
                                      <p:cBhvr>
                                        <p:cTn id="86" dur="500"/>
                                        <p:tgtEl>
                                          <p:spTgt spid="86"/>
                                        </p:tgtEl>
                                      </p:cBhvr>
                                    </p:animEffect>
                                  </p:childTnLst>
                                </p:cTn>
                              </p:par>
                            </p:childTnLst>
                          </p:cTn>
                        </p:par>
                        <p:par>
                          <p:cTn id="87" fill="hold">
                            <p:stCondLst>
                              <p:cond delay="2000"/>
                            </p:stCondLst>
                            <p:childTnLst>
                              <p:par>
                                <p:cTn id="88" presetID="22" presetClass="entr" presetSubtype="8" fill="hold" nodeType="afterEffect">
                                  <p:stCondLst>
                                    <p:cond delay="0"/>
                                  </p:stCondLst>
                                  <p:childTnLst>
                                    <p:set>
                                      <p:cBhvr>
                                        <p:cTn id="89" dur="1" fill="hold">
                                          <p:stCondLst>
                                            <p:cond delay="0"/>
                                          </p:stCondLst>
                                        </p:cTn>
                                        <p:tgtEl>
                                          <p:spTgt spid="88"/>
                                        </p:tgtEl>
                                        <p:attrNameLst>
                                          <p:attrName>style.visibility</p:attrName>
                                        </p:attrNameLst>
                                      </p:cBhvr>
                                      <p:to>
                                        <p:strVal val="visible"/>
                                      </p:to>
                                    </p:set>
                                    <p:animEffect transition="in" filter="wipe(left)">
                                      <p:cBhvr>
                                        <p:cTn id="90"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3" grpId="0" uiExpand="1">
        <p:bldSub>
          <a:bldChart bld="seriesEl"/>
        </p:bldSub>
      </p:bldGraphic>
      <p:bldGraphic spid="73" grpId="1" uiExpand="1">
        <p:bldSub>
          <a:bldChart bld="seriesEl"/>
        </p:bldSub>
      </p:bldGraphic>
      <p:bldP spid="74" grpId="0"/>
      <p:bldP spid="77" grpId="0"/>
      <p:bldP spid="8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4000" dirty="0"/>
              <a:t>Takeaways</a:t>
            </a:r>
            <a:endParaRPr kumimoji="1" lang="zh-CN" altLang="en-US" sz="4000" dirty="0"/>
          </a:p>
        </p:txBody>
      </p:sp>
      <p:sp>
        <p:nvSpPr>
          <p:cNvPr id="7" name="内容占位符 6">
            <a:extLst>
              <a:ext uri="{FF2B5EF4-FFF2-40B4-BE49-F238E27FC236}">
                <a16:creationId xmlns:a16="http://schemas.microsoft.com/office/drawing/2014/main" id="{FB941F5F-1BC3-4477-A0F0-90AB0B7E064C}"/>
              </a:ext>
            </a:extLst>
          </p:cNvPr>
          <p:cNvSpPr>
            <a:spLocks noGrp="1"/>
          </p:cNvSpPr>
          <p:nvPr>
            <p:ph idx="1"/>
          </p:nvPr>
        </p:nvSpPr>
        <p:spPr/>
        <p:txBody>
          <a:bodyPr/>
          <a:lstStyle/>
          <a:p>
            <a:r>
              <a:rPr lang="en-US" altLang="zh-CN" dirty="0"/>
              <a:t>Current ABR algorithms are increasingly heavyweight.</a:t>
            </a:r>
          </a:p>
          <a:p>
            <a:r>
              <a:rPr lang="en-US" altLang="zh-CN" dirty="0"/>
              <a:t>PiTree convert complex ABR algorithms to decision trees to deploy them in a lightweight way.</a:t>
            </a:r>
          </a:p>
          <a:p>
            <a:pPr lvl="1"/>
            <a:r>
              <a:rPr lang="en-US" altLang="zh-CN" dirty="0"/>
              <a:t>Use imitation learning to address the action dependency.</a:t>
            </a:r>
          </a:p>
          <a:p>
            <a:r>
              <a:rPr lang="en-US" altLang="zh-CN" dirty="0"/>
              <a:t>PiTree can significantly reduce the algorithm overhead with negligible QoE loss.</a:t>
            </a:r>
          </a:p>
          <a:p>
            <a:pPr lvl="1"/>
            <a:r>
              <a:rPr lang="en-US" altLang="zh-CN" dirty="0"/>
              <a:t>Page size reduced by up to 5x, decision latency reduced by up to 1000x.</a:t>
            </a:r>
            <a:endParaRPr lang="zh-CN" altLang="en-US" dirty="0"/>
          </a:p>
        </p:txBody>
      </p:sp>
      <p:sp>
        <p:nvSpPr>
          <p:cNvPr id="5" name="页脚占位符 4">
            <a:extLst>
              <a:ext uri="{FF2B5EF4-FFF2-40B4-BE49-F238E27FC236}">
                <a16:creationId xmlns:a16="http://schemas.microsoft.com/office/drawing/2014/main" id="{A3BF67BD-CA84-40DE-A82D-3B0621F31158}"/>
              </a:ext>
            </a:extLst>
          </p:cNvPr>
          <p:cNvSpPr>
            <a:spLocks noGrp="1"/>
          </p:cNvSpPr>
          <p:nvPr>
            <p:ph type="ftr" sz="quarter" idx="11"/>
          </p:nvPr>
        </p:nvSpPr>
        <p:spPr/>
        <p:txBody>
          <a:bodyPr/>
          <a:lstStyle/>
          <a:p>
            <a:r>
              <a:rPr lang="en-US"/>
              <a:t>P5C-04</a:t>
            </a:r>
          </a:p>
        </p:txBody>
      </p:sp>
      <p:sp>
        <p:nvSpPr>
          <p:cNvPr id="4" name="幻灯片编号占位符 3"/>
          <p:cNvSpPr>
            <a:spLocks noGrp="1"/>
          </p:cNvSpPr>
          <p:nvPr>
            <p:ph type="sldNum" sz="quarter" idx="12"/>
          </p:nvPr>
        </p:nvSpPr>
        <p:spPr/>
        <p:txBody>
          <a:bodyPr/>
          <a:lstStyle/>
          <a:p>
            <a:fld id="{7904A8AC-C669-244C-953E-6C477326AD58}" type="slidenum">
              <a:rPr lang="en-US" sz="2000" smtClean="0"/>
              <a:t>16</a:t>
            </a:fld>
            <a:endParaRPr lang="en-US" sz="2000" dirty="0"/>
          </a:p>
        </p:txBody>
      </p:sp>
      <p:sp>
        <p:nvSpPr>
          <p:cNvPr id="54" name="日期占位符 53">
            <a:extLst>
              <a:ext uri="{FF2B5EF4-FFF2-40B4-BE49-F238E27FC236}">
                <a16:creationId xmlns:a16="http://schemas.microsoft.com/office/drawing/2014/main" id="{CD0329CA-D08E-47AF-ADA5-692A52A15D6C}"/>
              </a:ext>
            </a:extLst>
          </p:cNvPr>
          <p:cNvSpPr>
            <a:spLocks noGrp="1"/>
          </p:cNvSpPr>
          <p:nvPr>
            <p:ph type="dt" sz="half" idx="10"/>
          </p:nvPr>
        </p:nvSpPr>
        <p:spPr/>
        <p:txBody>
          <a:bodyPr/>
          <a:lstStyle/>
          <a:p>
            <a:r>
              <a:rPr lang="en-US" altLang="zh-CN"/>
              <a:t>https://transys.io/pitree</a:t>
            </a:r>
            <a:endParaRPr lang="en-US"/>
          </a:p>
        </p:txBody>
      </p:sp>
    </p:spTree>
    <p:custDataLst>
      <p:tags r:id="rId1"/>
    </p:custDataLst>
    <p:extLst>
      <p:ext uri="{BB962C8B-B14F-4D97-AF65-F5344CB8AC3E}">
        <p14:creationId xmlns:p14="http://schemas.microsoft.com/office/powerpoint/2010/main" val="1216995534"/>
      </p:ext>
    </p:extLst>
  </p:cSld>
  <p:clrMapOvr>
    <a:masterClrMapping/>
  </p:clrMapOvr>
  <mc:AlternateContent xmlns:mc="http://schemas.openxmlformats.org/markup-compatibility/2006" xmlns:p14="http://schemas.microsoft.com/office/powerpoint/2010/main">
    <mc:Choice Requires="p14">
      <p:transition spd="slow" p14:dur="2000" advTm="17319"/>
    </mc:Choice>
    <mc:Fallback xmlns="">
      <p:transition spd="slow" advTm="173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500"/>
                                        <p:tgtEl>
                                          <p:spTgt spid="7">
                                            <p:txEl>
                                              <p:pRg st="2" end="2"/>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8133" y="1318213"/>
            <a:ext cx="10735733" cy="1470025"/>
          </a:xfrm>
        </p:spPr>
        <p:txBody>
          <a:bodyPr/>
          <a:lstStyle/>
          <a:p>
            <a:r>
              <a:rPr lang="en-US" altLang="zh-CN" sz="4000" dirty="0"/>
              <a:t>Thank</a:t>
            </a:r>
            <a:r>
              <a:rPr lang="zh-CN" altLang="en-US" sz="4000" dirty="0"/>
              <a:t> </a:t>
            </a:r>
            <a:r>
              <a:rPr lang="en-US" altLang="zh-CN" sz="4000" dirty="0"/>
              <a:t>you!</a:t>
            </a:r>
            <a:br>
              <a:rPr lang="en-US" altLang="zh-CN" sz="4000" dirty="0"/>
            </a:br>
            <a:r>
              <a:rPr lang="en-US" altLang="zh-CN" sz="4000" dirty="0"/>
              <a:t>Questions and comments?</a:t>
            </a:r>
            <a:endParaRPr lang="en-US" sz="4000" dirty="0"/>
          </a:p>
        </p:txBody>
      </p:sp>
      <p:sp>
        <p:nvSpPr>
          <p:cNvPr id="3" name="Subtitle 2"/>
          <p:cNvSpPr>
            <a:spLocks noGrp="1"/>
          </p:cNvSpPr>
          <p:nvPr>
            <p:ph type="subTitle" idx="1"/>
          </p:nvPr>
        </p:nvSpPr>
        <p:spPr>
          <a:xfrm>
            <a:off x="1828800" y="3088640"/>
            <a:ext cx="8534400" cy="2113935"/>
          </a:xfrm>
        </p:spPr>
        <p:txBody>
          <a:bodyPr/>
          <a:lstStyle/>
          <a:p>
            <a:r>
              <a:rPr lang="en-US" altLang="zh-CN" b="1" dirty="0">
                <a:solidFill>
                  <a:schemeClr val="tx1"/>
                </a:solidFill>
              </a:rPr>
              <a:t>Try your ABR algorithms with PiTree!</a:t>
            </a:r>
            <a:endParaRPr lang="zh-CN" altLang="en-US" b="1" dirty="0">
              <a:solidFill>
                <a:schemeClr val="tx1"/>
              </a:solidFill>
            </a:endParaRPr>
          </a:p>
          <a:p>
            <a:r>
              <a:rPr lang="en-US" altLang="zh-CN" b="1" i="1" dirty="0">
                <a:solidFill>
                  <a:schemeClr val="tx1"/>
                </a:solidFill>
              </a:rPr>
              <a:t>https://transys.io/pitree </a:t>
            </a:r>
            <a:endParaRPr lang="zh-CN" altLang="en-US" b="1" i="1" dirty="0">
              <a:solidFill>
                <a:schemeClr val="tx1"/>
              </a:solidFill>
            </a:endParaRPr>
          </a:p>
          <a:p>
            <a:r>
              <a:rPr lang="en-US" altLang="zh-CN" b="1" i="1" dirty="0">
                <a:solidFill>
                  <a:schemeClr val="tx1"/>
                </a:solidFill>
              </a:rPr>
              <a:t>zilim@ieee.org</a:t>
            </a:r>
            <a:endParaRPr lang="en-US" b="1" i="1" dirty="0">
              <a:solidFill>
                <a:schemeClr val="tx1"/>
              </a:solidFill>
            </a:endParaRPr>
          </a:p>
        </p:txBody>
      </p:sp>
      <p:pic>
        <p:nvPicPr>
          <p:cNvPr id="4" name="图片 3">
            <a:extLst>
              <a:ext uri="{FF2B5EF4-FFF2-40B4-BE49-F238E27FC236}">
                <a16:creationId xmlns:a16="http://schemas.microsoft.com/office/drawing/2014/main" id="{9D72E7B9-EB5D-4A13-BE8B-9FDF74B6F980}"/>
              </a:ext>
            </a:extLst>
          </p:cNvPr>
          <p:cNvPicPr>
            <a:picLocks noChangeAspect="1"/>
          </p:cNvPicPr>
          <p:nvPr/>
        </p:nvPicPr>
        <p:blipFill>
          <a:blip r:embed="rId3"/>
          <a:stretch>
            <a:fillRect/>
          </a:stretch>
        </p:blipFill>
        <p:spPr>
          <a:xfrm>
            <a:off x="9479280" y="4145280"/>
            <a:ext cx="2712720" cy="2712720"/>
          </a:xfrm>
          <a:prstGeom prst="rect">
            <a:avLst/>
          </a:prstGeom>
        </p:spPr>
      </p:pic>
    </p:spTree>
    <p:extLst>
      <p:ext uri="{BB962C8B-B14F-4D97-AF65-F5344CB8AC3E}">
        <p14:creationId xmlns:p14="http://schemas.microsoft.com/office/powerpoint/2010/main" val="1315186599"/>
      </p:ext>
    </p:extLst>
  </p:cSld>
  <p:clrMapOvr>
    <a:masterClrMapping/>
  </p:clrMapOvr>
  <mc:AlternateContent xmlns:mc="http://schemas.openxmlformats.org/markup-compatibility/2006" xmlns:p14="http://schemas.microsoft.com/office/powerpoint/2010/main">
    <mc:Choice Requires="p14">
      <p:transition spd="slow" p14:dur="2000" advTm="4317"/>
    </mc:Choice>
    <mc:Fallback xmlns="">
      <p:transition spd="slow" advTm="431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F74DEF-EAD1-4C6E-8630-2B5D82F3AE74}"/>
              </a:ext>
            </a:extLst>
          </p:cNvPr>
          <p:cNvSpPr>
            <a:spLocks noGrp="1"/>
          </p:cNvSpPr>
          <p:nvPr>
            <p:ph type="ctrTitle"/>
          </p:nvPr>
        </p:nvSpPr>
        <p:spPr/>
        <p:txBody>
          <a:bodyPr/>
          <a:lstStyle/>
          <a:p>
            <a:r>
              <a:rPr lang="en-US" altLang="zh-CN" dirty="0"/>
              <a:t>Backup Slides</a:t>
            </a:r>
            <a:endParaRPr lang="zh-CN" altLang="en-US" dirty="0"/>
          </a:p>
        </p:txBody>
      </p:sp>
      <p:sp>
        <p:nvSpPr>
          <p:cNvPr id="3" name="副标题 2">
            <a:extLst>
              <a:ext uri="{FF2B5EF4-FFF2-40B4-BE49-F238E27FC236}">
                <a16:creationId xmlns:a16="http://schemas.microsoft.com/office/drawing/2014/main" id="{4136B56E-760A-4B7C-B6A4-75BF81D9F5CD}"/>
              </a:ext>
            </a:extLst>
          </p:cNvPr>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3926435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Evaluation – Deployment Efforts</a:t>
            </a:r>
            <a:endParaRPr lang="zh-CN" altLang="en-US" dirty="0"/>
          </a:p>
        </p:txBody>
      </p:sp>
      <mc:AlternateContent xmlns:mc="http://schemas.openxmlformats.org/markup-compatibility/2006" xmlns:a14="http://schemas.microsoft.com/office/drawing/2010/main">
        <mc:Choice Requires="a14">
          <p:sp>
            <p:nvSpPr>
              <p:cNvPr id="13" name="内容占位符 12">
                <a:extLst>
                  <a:ext uri="{FF2B5EF4-FFF2-40B4-BE49-F238E27FC236}">
                    <a16:creationId xmlns:a16="http://schemas.microsoft.com/office/drawing/2014/main" id="{575E076A-F00F-4B2B-9A3B-0DA70EAF9D93}"/>
                  </a:ext>
                </a:extLst>
              </p:cNvPr>
              <p:cNvSpPr>
                <a:spLocks noGrp="1"/>
              </p:cNvSpPr>
              <p:nvPr>
                <p:ph idx="1"/>
              </p:nvPr>
            </p:nvSpPr>
            <p:spPr/>
            <p:txBody>
              <a:bodyPr/>
              <a:lstStyle/>
              <a:p>
                <a:r>
                  <a:rPr lang="en-US" altLang="zh-CN" dirty="0"/>
                  <a:t>Operating expenses.</a:t>
                </a:r>
              </a:p>
              <a:p>
                <a:pPr lvl="1"/>
                <a:r>
                  <a:rPr lang="en-US" altLang="zh-CN" dirty="0"/>
                  <a:t>Zero (no need to deploy on servers).</a:t>
                </a:r>
              </a:p>
              <a:p>
                <a:r>
                  <a:rPr lang="en-US" altLang="zh-CN" dirty="0"/>
                  <a:t>Decision tree conversion cost.</a:t>
                </a:r>
              </a:p>
              <a:p>
                <a:pPr lvl="1"/>
                <a14:m>
                  <m:oMath xmlns:m="http://schemas.openxmlformats.org/officeDocument/2006/math">
                    <m:r>
                      <a:rPr lang="en-US" altLang="zh-CN" b="0" i="1" smtClean="0">
                        <a:latin typeface="Cambria Math" panose="02040503050406030204" pitchFamily="18" charset="0"/>
                      </a:rPr>
                      <m:t>~</m:t>
                    </m:r>
                  </m:oMath>
                </a14:m>
                <a:r>
                  <a:rPr lang="en-US" altLang="zh-CN" dirty="0"/>
                  <a:t>2 hours only.</a:t>
                </a:r>
              </a:p>
              <a:p>
                <a:r>
                  <a:rPr lang="en-US" altLang="zh-CN" dirty="0"/>
                  <a:t>Sensitivity analysis.</a:t>
                </a:r>
              </a:p>
              <a:p>
                <a:pPr lvl="1"/>
                <a:r>
                  <a:rPr lang="en-US" altLang="zh-CN" dirty="0"/>
                  <a:t>Performance is hardly affected when leaf nodes is more than </a:t>
                </a:r>
                <a14:m>
                  <m:oMath xmlns:m="http://schemas.openxmlformats.org/officeDocument/2006/math">
                    <m:r>
                      <a:rPr lang="en-US" altLang="zh-CN" b="0" i="1" smtClean="0">
                        <a:latin typeface="Cambria Math" panose="02040503050406030204" pitchFamily="18" charset="0"/>
                      </a:rPr>
                      <m:t>~</m:t>
                    </m:r>
                  </m:oMath>
                </a14:m>
                <a:r>
                  <a:rPr lang="en-US" altLang="zh-CN" dirty="0"/>
                  <a:t>100.</a:t>
                </a:r>
              </a:p>
              <a:p>
                <a:r>
                  <a:rPr lang="en-US" altLang="zh-CN" dirty="0"/>
                  <a:t>Generalization ability.</a:t>
                </a:r>
              </a:p>
              <a:p>
                <a:pPr lvl="1"/>
                <a:r>
                  <a:rPr lang="en-US" altLang="zh-CN" dirty="0"/>
                  <a:t>Generalize well on unmet traces.</a:t>
                </a:r>
              </a:p>
              <a:p>
                <a:pPr lvl="1"/>
                <a:endParaRPr lang="en-US" altLang="zh-CN" dirty="0"/>
              </a:p>
              <a:p>
                <a:pPr lvl="1"/>
                <a:endParaRPr lang="zh-CN" altLang="en-US" dirty="0"/>
              </a:p>
            </p:txBody>
          </p:sp>
        </mc:Choice>
        <mc:Fallback xmlns="">
          <p:sp>
            <p:nvSpPr>
              <p:cNvPr id="13" name="内容占位符 12">
                <a:extLst>
                  <a:ext uri="{FF2B5EF4-FFF2-40B4-BE49-F238E27FC236}">
                    <a16:creationId xmlns:a16="http://schemas.microsoft.com/office/drawing/2014/main" id="{575E076A-F00F-4B2B-9A3B-0DA70EAF9D93}"/>
                  </a:ext>
                </a:extLst>
              </p:cNvPr>
              <p:cNvSpPr>
                <a:spLocks noGrp="1" noRot="1" noChangeAspect="1" noMove="1" noResize="1" noEditPoints="1" noAdjustHandles="1" noChangeArrowheads="1" noChangeShapeType="1" noTextEdit="1"/>
              </p:cNvSpPr>
              <p:nvPr>
                <p:ph idx="1"/>
              </p:nvPr>
            </p:nvSpPr>
            <p:spPr>
              <a:blipFill>
                <a:blip r:embed="rId3"/>
                <a:stretch>
                  <a:fillRect l="-1278" t="-1752" b="-674"/>
                </a:stretch>
              </a:blipFill>
            </p:spPr>
            <p:txBody>
              <a:bodyPr/>
              <a:lstStyle/>
              <a:p>
                <a:r>
                  <a:rPr lang="zh-CN" altLang="en-US">
                    <a:noFill/>
                  </a:rPr>
                  <a:t> </a:t>
                </a:r>
              </a:p>
            </p:txBody>
          </p:sp>
        </mc:Fallback>
      </mc:AlternateContent>
      <p:sp>
        <p:nvSpPr>
          <p:cNvPr id="3" name="页脚占位符 2">
            <a:extLst>
              <a:ext uri="{FF2B5EF4-FFF2-40B4-BE49-F238E27FC236}">
                <a16:creationId xmlns:a16="http://schemas.microsoft.com/office/drawing/2014/main" id="{6B6E1BE3-0E57-4962-88C8-4585C0A5F887}"/>
              </a:ext>
            </a:extLst>
          </p:cNvPr>
          <p:cNvSpPr>
            <a:spLocks noGrp="1"/>
          </p:cNvSpPr>
          <p:nvPr>
            <p:ph type="ftr" sz="quarter" idx="11"/>
          </p:nvPr>
        </p:nvSpPr>
        <p:spPr/>
        <p:txBody>
          <a:bodyPr/>
          <a:lstStyle/>
          <a:p>
            <a:r>
              <a:rPr lang="en-US"/>
              <a:t>P5C-04</a:t>
            </a:r>
          </a:p>
        </p:txBody>
      </p:sp>
      <p:sp>
        <p:nvSpPr>
          <p:cNvPr id="4" name="Slide Number Placeholder 3"/>
          <p:cNvSpPr>
            <a:spLocks noGrp="1"/>
          </p:cNvSpPr>
          <p:nvPr>
            <p:ph type="sldNum" sz="quarter" idx="12"/>
          </p:nvPr>
        </p:nvSpPr>
        <p:spPr/>
        <p:txBody>
          <a:bodyPr/>
          <a:lstStyle/>
          <a:p>
            <a:fld id="{7904A8AC-C669-244C-953E-6C477326AD58}" type="slidenum">
              <a:rPr lang="en-US" smtClean="0"/>
              <a:t>19</a:t>
            </a:fld>
            <a:endParaRPr lang="en-US" dirty="0"/>
          </a:p>
        </p:txBody>
      </p:sp>
      <p:sp>
        <p:nvSpPr>
          <p:cNvPr id="15" name="日期占位符 14">
            <a:extLst>
              <a:ext uri="{FF2B5EF4-FFF2-40B4-BE49-F238E27FC236}">
                <a16:creationId xmlns:a16="http://schemas.microsoft.com/office/drawing/2014/main" id="{06277388-1E78-4640-826D-B78BA02910C7}"/>
              </a:ext>
            </a:extLst>
          </p:cNvPr>
          <p:cNvSpPr>
            <a:spLocks noGrp="1"/>
          </p:cNvSpPr>
          <p:nvPr>
            <p:ph type="dt" sz="half" idx="10"/>
          </p:nvPr>
        </p:nvSpPr>
        <p:spPr/>
        <p:txBody>
          <a:bodyPr/>
          <a:lstStyle/>
          <a:p>
            <a:r>
              <a:rPr lang="en-US" altLang="zh-CN"/>
              <a:t>https://transys.io/pitree</a:t>
            </a:r>
            <a:endParaRPr lang="en-US"/>
          </a:p>
        </p:txBody>
      </p:sp>
    </p:spTree>
    <p:extLst>
      <p:ext uri="{BB962C8B-B14F-4D97-AF65-F5344CB8AC3E}">
        <p14:creationId xmlns:p14="http://schemas.microsoft.com/office/powerpoint/2010/main" val="264772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fade">
                                      <p:cBhvr>
                                        <p:cTn id="10" dur="500"/>
                                        <p:tgtEl>
                                          <p:spTgt spid="13">
                                            <p:txEl>
                                              <p:pRg st="1" end="1"/>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3">
                                            <p:txEl>
                                              <p:pRg st="2" end="2"/>
                                            </p:txEl>
                                          </p:spTgt>
                                        </p:tgtEl>
                                        <p:attrNameLst>
                                          <p:attrName>style.visibility</p:attrName>
                                        </p:attrNameLst>
                                      </p:cBhvr>
                                      <p:to>
                                        <p:strVal val="visible"/>
                                      </p:to>
                                    </p:set>
                                    <p:animEffect transition="in" filter="fade">
                                      <p:cBhvr>
                                        <p:cTn id="14" dur="500"/>
                                        <p:tgtEl>
                                          <p:spTgt spid="13">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fade">
                                      <p:cBhvr>
                                        <p:cTn id="17" dur="500"/>
                                        <p:tgtEl>
                                          <p:spTgt spid="13">
                                            <p:txEl>
                                              <p:pRg st="3" end="3"/>
                                            </p:txEl>
                                          </p:spTgt>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3">
                                            <p:txEl>
                                              <p:pRg st="4" end="4"/>
                                            </p:txEl>
                                          </p:spTgt>
                                        </p:tgtEl>
                                        <p:attrNameLst>
                                          <p:attrName>style.visibility</p:attrName>
                                        </p:attrNameLst>
                                      </p:cBhvr>
                                      <p:to>
                                        <p:strVal val="visible"/>
                                      </p:to>
                                    </p:set>
                                    <p:animEffect transition="in" filter="fade">
                                      <p:cBhvr>
                                        <p:cTn id="21" dur="500"/>
                                        <p:tgtEl>
                                          <p:spTgt spid="1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xEl>
                                              <p:pRg st="5" end="5"/>
                                            </p:txEl>
                                          </p:spTgt>
                                        </p:tgtEl>
                                        <p:attrNameLst>
                                          <p:attrName>style.visibility</p:attrName>
                                        </p:attrNameLst>
                                      </p:cBhvr>
                                      <p:to>
                                        <p:strVal val="visible"/>
                                      </p:to>
                                    </p:set>
                                    <p:animEffect transition="in" filter="fade">
                                      <p:cBhvr>
                                        <p:cTn id="24" dur="500"/>
                                        <p:tgtEl>
                                          <p:spTgt spid="13">
                                            <p:txEl>
                                              <p:pRg st="5" end="5"/>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3">
                                            <p:txEl>
                                              <p:pRg st="6" end="6"/>
                                            </p:txEl>
                                          </p:spTgt>
                                        </p:tgtEl>
                                        <p:attrNameLst>
                                          <p:attrName>style.visibility</p:attrName>
                                        </p:attrNameLst>
                                      </p:cBhvr>
                                      <p:to>
                                        <p:strVal val="visible"/>
                                      </p:to>
                                    </p:set>
                                    <p:animEffect transition="in" filter="fade">
                                      <p:cBhvr>
                                        <p:cTn id="28" dur="500"/>
                                        <p:tgtEl>
                                          <p:spTgt spid="1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xEl>
                                              <p:pRg st="7" end="7"/>
                                            </p:txEl>
                                          </p:spTgt>
                                        </p:tgtEl>
                                        <p:attrNameLst>
                                          <p:attrName>style.visibility</p:attrName>
                                        </p:attrNameLst>
                                      </p:cBhvr>
                                      <p:to>
                                        <p:strVal val="visible"/>
                                      </p:to>
                                    </p:set>
                                    <p:animEffect transition="in" filter="fade">
                                      <p:cBhvr>
                                        <p:cTn id="31" dur="500"/>
                                        <p:tgtEl>
                                          <p:spTgt spid="1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ltLang="zh-CN" dirty="0"/>
              <a:t>Adaptive Bitrate (ABR) Algorithms</a:t>
            </a:r>
            <a:endParaRPr lang="en-US" dirty="0"/>
          </a:p>
        </p:txBody>
      </p:sp>
      <p:sp>
        <p:nvSpPr>
          <p:cNvPr id="4" name="Slide Number Placeholder 3"/>
          <p:cNvSpPr>
            <a:spLocks noGrp="1"/>
          </p:cNvSpPr>
          <p:nvPr>
            <p:ph type="sldNum" sz="quarter" idx="12"/>
          </p:nvPr>
        </p:nvSpPr>
        <p:spPr/>
        <p:txBody>
          <a:bodyPr/>
          <a:lstStyle/>
          <a:p>
            <a:fld id="{7904A8AC-C669-244C-953E-6C477326AD58}" type="slidenum">
              <a:rPr lang="en-US" sz="2000" smtClean="0"/>
              <a:t>2</a:t>
            </a:fld>
            <a:endParaRPr lang="en-US" sz="2000" dirty="0"/>
          </a:p>
        </p:txBody>
      </p:sp>
      <p:grpSp>
        <p:nvGrpSpPr>
          <p:cNvPr id="46" name="그룹 17">
            <a:extLst>
              <a:ext uri="{FF2B5EF4-FFF2-40B4-BE49-F238E27FC236}">
                <a16:creationId xmlns:a16="http://schemas.microsoft.com/office/drawing/2014/main" id="{AF8B9DCE-B2E3-48A3-B691-3F511325D158}"/>
              </a:ext>
            </a:extLst>
          </p:cNvPr>
          <p:cNvGrpSpPr/>
          <p:nvPr/>
        </p:nvGrpSpPr>
        <p:grpSpPr>
          <a:xfrm>
            <a:off x="1622904" y="4074369"/>
            <a:ext cx="2227168" cy="503739"/>
            <a:chOff x="1072781" y="3934101"/>
            <a:chExt cx="1861735" cy="421086"/>
          </a:xfrm>
        </p:grpSpPr>
        <p:sp>
          <p:nvSpPr>
            <p:cNvPr id="50" name="직사각형 18">
              <a:extLst>
                <a:ext uri="{FF2B5EF4-FFF2-40B4-BE49-F238E27FC236}">
                  <a16:creationId xmlns:a16="http://schemas.microsoft.com/office/drawing/2014/main" id="{DE26BBBD-CB5C-49EE-936D-6E288459B1C2}"/>
                </a:ext>
              </a:extLst>
            </p:cNvPr>
            <p:cNvSpPr/>
            <p:nvPr/>
          </p:nvSpPr>
          <p:spPr>
            <a:xfrm>
              <a:off x="2047725" y="4025103"/>
              <a:ext cx="112970" cy="330084"/>
            </a:xfrm>
            <a:prstGeom prst="rect">
              <a:avLst/>
            </a:prstGeom>
            <a:solidFill>
              <a:schemeClr val="accent5">
                <a:lumMod val="60000"/>
                <a:lumOff val="4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51" name="직사각형 19">
              <a:extLst>
                <a:ext uri="{FF2B5EF4-FFF2-40B4-BE49-F238E27FC236}">
                  <a16:creationId xmlns:a16="http://schemas.microsoft.com/office/drawing/2014/main" id="{AC0A3785-26C5-4055-A217-63851C0B91CB}"/>
                </a:ext>
              </a:extLst>
            </p:cNvPr>
            <p:cNvSpPr/>
            <p:nvPr/>
          </p:nvSpPr>
          <p:spPr>
            <a:xfrm>
              <a:off x="2197464" y="4025103"/>
              <a:ext cx="112970" cy="330084"/>
            </a:xfrm>
            <a:prstGeom prst="rect">
              <a:avLst/>
            </a:prstGeom>
            <a:solidFill>
              <a:schemeClr val="accent5">
                <a:lumMod val="60000"/>
                <a:lumOff val="4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52" name="직사각형 24">
              <a:extLst>
                <a:ext uri="{FF2B5EF4-FFF2-40B4-BE49-F238E27FC236}">
                  <a16:creationId xmlns:a16="http://schemas.microsoft.com/office/drawing/2014/main" id="{AEF089E7-3C4C-42DE-AA5C-0A4A940BE5E7}"/>
                </a:ext>
              </a:extLst>
            </p:cNvPr>
            <p:cNvSpPr/>
            <p:nvPr/>
          </p:nvSpPr>
          <p:spPr>
            <a:xfrm>
              <a:off x="2505498" y="4025103"/>
              <a:ext cx="112970" cy="330084"/>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53" name="직사각형 25">
              <a:extLst>
                <a:ext uri="{FF2B5EF4-FFF2-40B4-BE49-F238E27FC236}">
                  <a16:creationId xmlns:a16="http://schemas.microsoft.com/office/drawing/2014/main" id="{A39F83F5-66AA-4EB5-A0A2-56FE6E3042CC}"/>
                </a:ext>
              </a:extLst>
            </p:cNvPr>
            <p:cNvSpPr/>
            <p:nvPr/>
          </p:nvSpPr>
          <p:spPr>
            <a:xfrm>
              <a:off x="2354924" y="4025103"/>
              <a:ext cx="112970" cy="330084"/>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54" name="직사각형 26">
              <a:extLst>
                <a:ext uri="{FF2B5EF4-FFF2-40B4-BE49-F238E27FC236}">
                  <a16:creationId xmlns:a16="http://schemas.microsoft.com/office/drawing/2014/main" id="{81099446-026B-44C4-BA67-85AED0B8AEEA}"/>
                </a:ext>
              </a:extLst>
            </p:cNvPr>
            <p:cNvSpPr/>
            <p:nvPr/>
          </p:nvSpPr>
          <p:spPr>
            <a:xfrm>
              <a:off x="2663522" y="4025103"/>
              <a:ext cx="112970" cy="330084"/>
            </a:xfrm>
            <a:prstGeom prst="rect">
              <a:avLst/>
            </a:prstGeom>
            <a:solidFill>
              <a:schemeClr val="accent5">
                <a:lumMod val="60000"/>
                <a:lumOff val="4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55" name="직사각형 27">
              <a:extLst>
                <a:ext uri="{FF2B5EF4-FFF2-40B4-BE49-F238E27FC236}">
                  <a16:creationId xmlns:a16="http://schemas.microsoft.com/office/drawing/2014/main" id="{D92306BE-B495-489A-BBA6-B40B5563BF83}"/>
                </a:ext>
              </a:extLst>
            </p:cNvPr>
            <p:cNvSpPr/>
            <p:nvPr/>
          </p:nvSpPr>
          <p:spPr>
            <a:xfrm>
              <a:off x="2821546" y="4025103"/>
              <a:ext cx="112970" cy="330084"/>
            </a:xfrm>
            <a:prstGeom prst="rect">
              <a:avLst/>
            </a:prstGeom>
            <a:solidFill>
              <a:schemeClr val="accent5">
                <a:lumMod val="60000"/>
                <a:lumOff val="4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56" name="직사각형 28">
              <a:extLst>
                <a:ext uri="{FF2B5EF4-FFF2-40B4-BE49-F238E27FC236}">
                  <a16:creationId xmlns:a16="http://schemas.microsoft.com/office/drawing/2014/main" id="{0D9E7AA2-DA22-4A40-9CC9-42B496998990}"/>
                </a:ext>
              </a:extLst>
            </p:cNvPr>
            <p:cNvSpPr/>
            <p:nvPr/>
          </p:nvSpPr>
          <p:spPr>
            <a:xfrm>
              <a:off x="1893484" y="4025103"/>
              <a:ext cx="112970" cy="330084"/>
            </a:xfrm>
            <a:prstGeom prst="rect">
              <a:avLst/>
            </a:prstGeom>
            <a:solidFill>
              <a:schemeClr val="accent5">
                <a:lumMod val="60000"/>
                <a:lumOff val="4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58" name="직사각형 29">
              <a:extLst>
                <a:ext uri="{FF2B5EF4-FFF2-40B4-BE49-F238E27FC236}">
                  <a16:creationId xmlns:a16="http://schemas.microsoft.com/office/drawing/2014/main" id="{3C994E40-41BF-4BA5-AE5C-00846392C3EB}"/>
                </a:ext>
              </a:extLst>
            </p:cNvPr>
            <p:cNvSpPr/>
            <p:nvPr/>
          </p:nvSpPr>
          <p:spPr>
            <a:xfrm>
              <a:off x="1739068" y="4025103"/>
              <a:ext cx="112970" cy="330084"/>
            </a:xfrm>
            <a:prstGeom prst="rect">
              <a:avLst/>
            </a:prstGeom>
            <a:solidFill>
              <a:schemeClr val="accent5">
                <a:lumMod val="60000"/>
                <a:lumOff val="4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61" name="TextBox 30">
              <a:extLst>
                <a:ext uri="{FF2B5EF4-FFF2-40B4-BE49-F238E27FC236}">
                  <a16:creationId xmlns:a16="http://schemas.microsoft.com/office/drawing/2014/main" id="{1287DD46-E7F4-49E7-A3D4-5C5F6944A601}"/>
                </a:ext>
              </a:extLst>
            </p:cNvPr>
            <p:cNvSpPr txBox="1"/>
            <p:nvPr/>
          </p:nvSpPr>
          <p:spPr>
            <a:xfrm rot="10800000" flipV="1">
              <a:off x="1072781" y="3934101"/>
              <a:ext cx="630060" cy="385915"/>
            </a:xfrm>
            <a:prstGeom prst="rect">
              <a:avLst/>
            </a:prstGeom>
            <a:noFill/>
          </p:spPr>
          <p:txBody>
            <a:bodyPr wrap="none" rtlCol="0">
              <a:spAutoFit/>
            </a:bodyPr>
            <a:lstStyle/>
            <a:p>
              <a:pPr algn="r"/>
              <a:r>
                <a:rPr lang="en-US" altLang="ko-KR" sz="2400" dirty="0"/>
                <a:t>High</a:t>
              </a:r>
              <a:endParaRPr lang="ko-KR" altLang="en-US" sz="2400" dirty="0"/>
            </a:p>
          </p:txBody>
        </p:sp>
      </p:grpSp>
      <p:grpSp>
        <p:nvGrpSpPr>
          <p:cNvPr id="62" name="그룹 31">
            <a:extLst>
              <a:ext uri="{FF2B5EF4-FFF2-40B4-BE49-F238E27FC236}">
                <a16:creationId xmlns:a16="http://schemas.microsoft.com/office/drawing/2014/main" id="{A9D4C91C-A5C0-4645-832C-85A91FBC5E0B}"/>
              </a:ext>
            </a:extLst>
          </p:cNvPr>
          <p:cNvGrpSpPr/>
          <p:nvPr/>
        </p:nvGrpSpPr>
        <p:grpSpPr>
          <a:xfrm>
            <a:off x="1011632" y="3398837"/>
            <a:ext cx="4124881" cy="2215607"/>
            <a:chOff x="561806" y="3369410"/>
            <a:chExt cx="3448072" cy="1852071"/>
          </a:xfrm>
        </p:grpSpPr>
        <p:sp>
          <p:nvSpPr>
            <p:cNvPr id="63" name="모서리가 둥근 직사각형 32">
              <a:extLst>
                <a:ext uri="{FF2B5EF4-FFF2-40B4-BE49-F238E27FC236}">
                  <a16:creationId xmlns:a16="http://schemas.microsoft.com/office/drawing/2014/main" id="{CFF82570-4224-4576-B22A-D02155257154}"/>
                </a:ext>
              </a:extLst>
            </p:cNvPr>
            <p:cNvSpPr/>
            <p:nvPr/>
          </p:nvSpPr>
          <p:spPr bwMode="auto">
            <a:xfrm>
              <a:off x="561806" y="3369410"/>
              <a:ext cx="3448072" cy="1852071"/>
            </a:xfrm>
            <a:prstGeom prst="roundRect">
              <a:avLst/>
            </a:prstGeom>
            <a:noFill/>
            <a:ln>
              <a:solidFill>
                <a:schemeClr val="bg1">
                  <a:lumMod val="50000"/>
                </a:schemeClr>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ko-KR" altLang="en-US" sz="2800" b="0" i="0" u="none" strike="noStrike" cap="none" normalizeH="0" baseline="0" dirty="0">
                <a:ln>
                  <a:noFill/>
                </a:ln>
                <a:solidFill>
                  <a:schemeClr val="tx1"/>
                </a:solidFill>
                <a:effectLst/>
              </a:endParaRPr>
            </a:p>
          </p:txBody>
        </p:sp>
        <p:cxnSp>
          <p:nvCxnSpPr>
            <p:cNvPr id="64" name="직선 화살표 연결선 33">
              <a:extLst>
                <a:ext uri="{FF2B5EF4-FFF2-40B4-BE49-F238E27FC236}">
                  <a16:creationId xmlns:a16="http://schemas.microsoft.com/office/drawing/2014/main" id="{13FE3043-48C1-4B87-94C4-F1931ED0445C}"/>
                </a:ext>
              </a:extLst>
            </p:cNvPr>
            <p:cNvCxnSpPr/>
            <p:nvPr/>
          </p:nvCxnSpPr>
          <p:spPr bwMode="auto">
            <a:xfrm flipV="1">
              <a:off x="1657870" y="3859611"/>
              <a:ext cx="0" cy="97075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65" name="TextBox 34">
              <a:extLst>
                <a:ext uri="{FF2B5EF4-FFF2-40B4-BE49-F238E27FC236}">
                  <a16:creationId xmlns:a16="http://schemas.microsoft.com/office/drawing/2014/main" id="{8704903F-6B42-4A76-88FB-77E4091C0661}"/>
                </a:ext>
              </a:extLst>
            </p:cNvPr>
            <p:cNvSpPr txBox="1"/>
            <p:nvPr/>
          </p:nvSpPr>
          <p:spPr>
            <a:xfrm rot="10800000" flipV="1">
              <a:off x="1499568" y="3471019"/>
              <a:ext cx="1030715" cy="437370"/>
            </a:xfrm>
            <a:prstGeom prst="rect">
              <a:avLst/>
            </a:prstGeom>
            <a:noFill/>
          </p:spPr>
          <p:txBody>
            <a:bodyPr wrap="none" rtlCol="0">
              <a:spAutoFit/>
            </a:bodyPr>
            <a:lstStyle/>
            <a:p>
              <a:r>
                <a:rPr lang="en-US" altLang="ko-KR" sz="2800" dirty="0"/>
                <a:t>Quality</a:t>
              </a:r>
              <a:endParaRPr lang="ko-KR" altLang="en-US" sz="2800" dirty="0"/>
            </a:p>
          </p:txBody>
        </p:sp>
        <p:cxnSp>
          <p:nvCxnSpPr>
            <p:cNvPr id="67" name="직선 화살표 연결선 35">
              <a:extLst>
                <a:ext uri="{FF2B5EF4-FFF2-40B4-BE49-F238E27FC236}">
                  <a16:creationId xmlns:a16="http://schemas.microsoft.com/office/drawing/2014/main" id="{B64DAB9E-74F0-4630-BABF-3D9E4B5DDFEA}"/>
                </a:ext>
              </a:extLst>
            </p:cNvPr>
            <p:cNvCxnSpPr/>
            <p:nvPr/>
          </p:nvCxnSpPr>
          <p:spPr bwMode="auto">
            <a:xfrm>
              <a:off x="1646685" y="4838620"/>
              <a:ext cx="1416478" cy="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68" name="TextBox 36">
              <a:extLst>
                <a:ext uri="{FF2B5EF4-FFF2-40B4-BE49-F238E27FC236}">
                  <a16:creationId xmlns:a16="http://schemas.microsoft.com/office/drawing/2014/main" id="{B7A4A5BC-775B-4C9A-862A-A6BB4691119F}"/>
                </a:ext>
              </a:extLst>
            </p:cNvPr>
            <p:cNvSpPr txBox="1"/>
            <p:nvPr/>
          </p:nvSpPr>
          <p:spPr>
            <a:xfrm rot="10800000" flipV="1">
              <a:off x="3070838" y="4575152"/>
              <a:ext cx="757358" cy="437370"/>
            </a:xfrm>
            <a:prstGeom prst="rect">
              <a:avLst/>
            </a:prstGeom>
            <a:noFill/>
          </p:spPr>
          <p:txBody>
            <a:bodyPr wrap="none" rtlCol="0">
              <a:spAutoFit/>
            </a:bodyPr>
            <a:lstStyle/>
            <a:p>
              <a:r>
                <a:rPr lang="en-US" altLang="ko-KR" sz="2800" dirty="0"/>
                <a:t>Time</a:t>
              </a:r>
              <a:endParaRPr lang="ko-KR" altLang="en-US" sz="2800" dirty="0"/>
            </a:p>
          </p:txBody>
        </p:sp>
      </p:grpSp>
      <p:grpSp>
        <p:nvGrpSpPr>
          <p:cNvPr id="70" name="그룹 37">
            <a:extLst>
              <a:ext uri="{FF2B5EF4-FFF2-40B4-BE49-F238E27FC236}">
                <a16:creationId xmlns:a16="http://schemas.microsoft.com/office/drawing/2014/main" id="{AED9EFD1-9CCE-4A4F-A45E-C0E3CE7E36B4}"/>
              </a:ext>
            </a:extLst>
          </p:cNvPr>
          <p:cNvGrpSpPr/>
          <p:nvPr/>
        </p:nvGrpSpPr>
        <p:grpSpPr>
          <a:xfrm>
            <a:off x="1101270" y="4430369"/>
            <a:ext cx="2748803" cy="478646"/>
            <a:chOff x="636736" y="4231689"/>
            <a:chExt cx="2297780" cy="400110"/>
          </a:xfrm>
        </p:grpSpPr>
        <p:sp>
          <p:nvSpPr>
            <p:cNvPr id="71" name="직사각형 38">
              <a:extLst>
                <a:ext uri="{FF2B5EF4-FFF2-40B4-BE49-F238E27FC236}">
                  <a16:creationId xmlns:a16="http://schemas.microsoft.com/office/drawing/2014/main" id="{200FD2D6-D6A2-4988-89E4-DF96360FFD53}"/>
                </a:ext>
              </a:extLst>
            </p:cNvPr>
            <p:cNvSpPr/>
            <p:nvPr/>
          </p:nvSpPr>
          <p:spPr>
            <a:xfrm>
              <a:off x="2047725" y="4402002"/>
              <a:ext cx="112970" cy="22005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73" name="직사각형 39">
              <a:extLst>
                <a:ext uri="{FF2B5EF4-FFF2-40B4-BE49-F238E27FC236}">
                  <a16:creationId xmlns:a16="http://schemas.microsoft.com/office/drawing/2014/main" id="{CFA4238E-A362-4A4D-9CF0-5827C4DA5D8B}"/>
                </a:ext>
              </a:extLst>
            </p:cNvPr>
            <p:cNvSpPr/>
            <p:nvPr/>
          </p:nvSpPr>
          <p:spPr>
            <a:xfrm>
              <a:off x="2197464" y="4402002"/>
              <a:ext cx="112970" cy="22005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74" name="직사각형 40">
              <a:extLst>
                <a:ext uri="{FF2B5EF4-FFF2-40B4-BE49-F238E27FC236}">
                  <a16:creationId xmlns:a16="http://schemas.microsoft.com/office/drawing/2014/main" id="{5F1F4D80-B9BD-493A-B821-4A6E83CC000A}"/>
                </a:ext>
              </a:extLst>
            </p:cNvPr>
            <p:cNvSpPr/>
            <p:nvPr/>
          </p:nvSpPr>
          <p:spPr>
            <a:xfrm>
              <a:off x="2505498" y="4402002"/>
              <a:ext cx="112970" cy="220056"/>
            </a:xfrm>
            <a:prstGeom prst="rect">
              <a:avLst/>
            </a:prstGeom>
            <a:solidFill>
              <a:schemeClr val="accent5">
                <a:lumMod val="60000"/>
                <a:lumOff val="4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75" name="직사각형 41">
              <a:extLst>
                <a:ext uri="{FF2B5EF4-FFF2-40B4-BE49-F238E27FC236}">
                  <a16:creationId xmlns:a16="http://schemas.microsoft.com/office/drawing/2014/main" id="{08DF6E84-2DC1-4F77-BB4C-EFEC00C973C4}"/>
                </a:ext>
              </a:extLst>
            </p:cNvPr>
            <p:cNvSpPr/>
            <p:nvPr/>
          </p:nvSpPr>
          <p:spPr>
            <a:xfrm>
              <a:off x="2354924" y="4402002"/>
              <a:ext cx="112970" cy="220056"/>
            </a:xfrm>
            <a:prstGeom prst="rect">
              <a:avLst/>
            </a:prstGeom>
            <a:solidFill>
              <a:schemeClr val="accent5">
                <a:lumMod val="60000"/>
                <a:lumOff val="4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76" name="직사각형 42">
              <a:extLst>
                <a:ext uri="{FF2B5EF4-FFF2-40B4-BE49-F238E27FC236}">
                  <a16:creationId xmlns:a16="http://schemas.microsoft.com/office/drawing/2014/main" id="{18EAE227-4733-4D6E-93E9-A180D8C98C75}"/>
                </a:ext>
              </a:extLst>
            </p:cNvPr>
            <p:cNvSpPr/>
            <p:nvPr/>
          </p:nvSpPr>
          <p:spPr>
            <a:xfrm>
              <a:off x="2663522" y="4402002"/>
              <a:ext cx="112970" cy="22005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77" name="직사각형 43">
              <a:extLst>
                <a:ext uri="{FF2B5EF4-FFF2-40B4-BE49-F238E27FC236}">
                  <a16:creationId xmlns:a16="http://schemas.microsoft.com/office/drawing/2014/main" id="{0D6BA5CE-409D-4520-881A-BCE237699C23}"/>
                </a:ext>
              </a:extLst>
            </p:cNvPr>
            <p:cNvSpPr/>
            <p:nvPr/>
          </p:nvSpPr>
          <p:spPr>
            <a:xfrm>
              <a:off x="2821546" y="4402002"/>
              <a:ext cx="112970" cy="22005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78" name="직사각형 44">
              <a:extLst>
                <a:ext uri="{FF2B5EF4-FFF2-40B4-BE49-F238E27FC236}">
                  <a16:creationId xmlns:a16="http://schemas.microsoft.com/office/drawing/2014/main" id="{C687532C-2C00-4882-A2C0-FD7A76898F9B}"/>
                </a:ext>
              </a:extLst>
            </p:cNvPr>
            <p:cNvSpPr/>
            <p:nvPr/>
          </p:nvSpPr>
          <p:spPr>
            <a:xfrm>
              <a:off x="1897151" y="4402002"/>
              <a:ext cx="112970" cy="220056"/>
            </a:xfrm>
            <a:prstGeom prst="rect">
              <a:avLst/>
            </a:prstGeom>
            <a:solidFill>
              <a:schemeClr val="accent5">
                <a:lumMod val="60000"/>
                <a:lumOff val="4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79" name="직사각형 45">
              <a:extLst>
                <a:ext uri="{FF2B5EF4-FFF2-40B4-BE49-F238E27FC236}">
                  <a16:creationId xmlns:a16="http://schemas.microsoft.com/office/drawing/2014/main" id="{3C24CD6B-C3ED-4798-8FD6-AC92CF7984CE}"/>
                </a:ext>
              </a:extLst>
            </p:cNvPr>
            <p:cNvSpPr/>
            <p:nvPr/>
          </p:nvSpPr>
          <p:spPr>
            <a:xfrm>
              <a:off x="1740539" y="4402002"/>
              <a:ext cx="112970" cy="220056"/>
            </a:xfrm>
            <a:prstGeom prst="rect">
              <a:avLst/>
            </a:prstGeom>
            <a:solidFill>
              <a:schemeClr val="accent5">
                <a:lumMod val="60000"/>
                <a:lumOff val="4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80" name="TextBox 46">
              <a:extLst>
                <a:ext uri="{FF2B5EF4-FFF2-40B4-BE49-F238E27FC236}">
                  <a16:creationId xmlns:a16="http://schemas.microsoft.com/office/drawing/2014/main" id="{EF83421E-2A73-40FC-936A-8828BB791B0A}"/>
                </a:ext>
              </a:extLst>
            </p:cNvPr>
            <p:cNvSpPr txBox="1"/>
            <p:nvPr/>
          </p:nvSpPr>
          <p:spPr>
            <a:xfrm rot="10800000" flipV="1">
              <a:off x="636736" y="4231689"/>
              <a:ext cx="1066318" cy="400110"/>
            </a:xfrm>
            <a:prstGeom prst="rect">
              <a:avLst/>
            </a:prstGeom>
            <a:noFill/>
          </p:spPr>
          <p:txBody>
            <a:bodyPr wrap="none" rtlCol="0">
              <a:spAutoFit/>
            </a:bodyPr>
            <a:lstStyle/>
            <a:p>
              <a:pPr algn="r"/>
              <a:r>
                <a:rPr lang="en-US" altLang="ko-KR" sz="2400" dirty="0"/>
                <a:t>Medium</a:t>
              </a:r>
              <a:endParaRPr lang="ko-KR" altLang="en-US" sz="2400" dirty="0"/>
            </a:p>
          </p:txBody>
        </p:sp>
      </p:grpSp>
      <p:grpSp>
        <p:nvGrpSpPr>
          <p:cNvPr id="81" name="그룹 47">
            <a:extLst>
              <a:ext uri="{FF2B5EF4-FFF2-40B4-BE49-F238E27FC236}">
                <a16:creationId xmlns:a16="http://schemas.microsoft.com/office/drawing/2014/main" id="{453C4091-5FF0-4FDA-A1FE-55186C9F3F70}"/>
              </a:ext>
            </a:extLst>
          </p:cNvPr>
          <p:cNvGrpSpPr/>
          <p:nvPr/>
        </p:nvGrpSpPr>
        <p:grpSpPr>
          <a:xfrm>
            <a:off x="1684286" y="4781622"/>
            <a:ext cx="2165786" cy="461665"/>
            <a:chOff x="1124091" y="4525308"/>
            <a:chExt cx="1810425" cy="385915"/>
          </a:xfrm>
        </p:grpSpPr>
        <p:sp>
          <p:nvSpPr>
            <p:cNvPr id="82" name="직사각형 48">
              <a:extLst>
                <a:ext uri="{FF2B5EF4-FFF2-40B4-BE49-F238E27FC236}">
                  <a16:creationId xmlns:a16="http://schemas.microsoft.com/office/drawing/2014/main" id="{E34EFA90-41D4-4E3B-9158-9EA4DF0C3C6A}"/>
                </a:ext>
              </a:extLst>
            </p:cNvPr>
            <p:cNvSpPr/>
            <p:nvPr/>
          </p:nvSpPr>
          <p:spPr>
            <a:xfrm>
              <a:off x="2047725" y="4659733"/>
              <a:ext cx="112970" cy="110028"/>
            </a:xfrm>
            <a:prstGeom prst="rect">
              <a:avLst/>
            </a:prstGeom>
            <a:solidFill>
              <a:schemeClr val="accent5">
                <a:lumMod val="60000"/>
                <a:lumOff val="4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83" name="직사각형 49">
              <a:extLst>
                <a:ext uri="{FF2B5EF4-FFF2-40B4-BE49-F238E27FC236}">
                  <a16:creationId xmlns:a16="http://schemas.microsoft.com/office/drawing/2014/main" id="{0BD8CD73-78FD-45F3-9B49-863EFCB3D4D1}"/>
                </a:ext>
              </a:extLst>
            </p:cNvPr>
            <p:cNvSpPr/>
            <p:nvPr/>
          </p:nvSpPr>
          <p:spPr>
            <a:xfrm>
              <a:off x="2197464" y="4659733"/>
              <a:ext cx="112970" cy="110028"/>
            </a:xfrm>
            <a:prstGeom prst="rect">
              <a:avLst/>
            </a:prstGeom>
            <a:solidFill>
              <a:schemeClr val="accent5">
                <a:lumMod val="60000"/>
                <a:lumOff val="4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84" name="직사각형 50">
              <a:extLst>
                <a:ext uri="{FF2B5EF4-FFF2-40B4-BE49-F238E27FC236}">
                  <a16:creationId xmlns:a16="http://schemas.microsoft.com/office/drawing/2014/main" id="{DB7391F9-E23F-4144-AE11-F5869BC59F33}"/>
                </a:ext>
              </a:extLst>
            </p:cNvPr>
            <p:cNvSpPr/>
            <p:nvPr/>
          </p:nvSpPr>
          <p:spPr>
            <a:xfrm>
              <a:off x="2505498" y="4659733"/>
              <a:ext cx="112970" cy="110028"/>
            </a:xfrm>
            <a:prstGeom prst="rect">
              <a:avLst/>
            </a:prstGeom>
            <a:solidFill>
              <a:schemeClr val="accent5">
                <a:lumMod val="60000"/>
                <a:lumOff val="4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85" name="직사각형 51">
              <a:extLst>
                <a:ext uri="{FF2B5EF4-FFF2-40B4-BE49-F238E27FC236}">
                  <a16:creationId xmlns:a16="http://schemas.microsoft.com/office/drawing/2014/main" id="{BEE49041-FAFC-403A-AE05-3C2DECF0A9C5}"/>
                </a:ext>
              </a:extLst>
            </p:cNvPr>
            <p:cNvSpPr/>
            <p:nvPr/>
          </p:nvSpPr>
          <p:spPr>
            <a:xfrm>
              <a:off x="2354924" y="4659733"/>
              <a:ext cx="112970" cy="110028"/>
            </a:xfrm>
            <a:prstGeom prst="rect">
              <a:avLst/>
            </a:prstGeom>
            <a:solidFill>
              <a:schemeClr val="accent5">
                <a:lumMod val="60000"/>
                <a:lumOff val="4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86" name="직사각형 52">
              <a:extLst>
                <a:ext uri="{FF2B5EF4-FFF2-40B4-BE49-F238E27FC236}">
                  <a16:creationId xmlns:a16="http://schemas.microsoft.com/office/drawing/2014/main" id="{56D33231-F7E9-4BC2-8FA7-0A4BAC8596BF}"/>
                </a:ext>
              </a:extLst>
            </p:cNvPr>
            <p:cNvSpPr/>
            <p:nvPr/>
          </p:nvSpPr>
          <p:spPr>
            <a:xfrm>
              <a:off x="2663522" y="4659733"/>
              <a:ext cx="112970" cy="110028"/>
            </a:xfrm>
            <a:prstGeom prst="rect">
              <a:avLst/>
            </a:prstGeom>
            <a:solidFill>
              <a:schemeClr val="accent5">
                <a:lumMod val="60000"/>
                <a:lumOff val="4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87" name="직사각형 53">
              <a:extLst>
                <a:ext uri="{FF2B5EF4-FFF2-40B4-BE49-F238E27FC236}">
                  <a16:creationId xmlns:a16="http://schemas.microsoft.com/office/drawing/2014/main" id="{29DE6622-4FFE-4A7B-BBA5-215EF1960E22}"/>
                </a:ext>
              </a:extLst>
            </p:cNvPr>
            <p:cNvSpPr/>
            <p:nvPr/>
          </p:nvSpPr>
          <p:spPr>
            <a:xfrm>
              <a:off x="2821546" y="4659733"/>
              <a:ext cx="112970" cy="110028"/>
            </a:xfrm>
            <a:prstGeom prst="rect">
              <a:avLst/>
            </a:prstGeom>
            <a:solidFill>
              <a:schemeClr val="accent5">
                <a:lumMod val="60000"/>
                <a:lumOff val="4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88" name="직사각형 54">
              <a:extLst>
                <a:ext uri="{FF2B5EF4-FFF2-40B4-BE49-F238E27FC236}">
                  <a16:creationId xmlns:a16="http://schemas.microsoft.com/office/drawing/2014/main" id="{E7CE4DD7-C8E4-416A-BAD5-EA23E478974B}"/>
                </a:ext>
              </a:extLst>
            </p:cNvPr>
            <p:cNvSpPr/>
            <p:nvPr/>
          </p:nvSpPr>
          <p:spPr>
            <a:xfrm>
              <a:off x="1897986" y="4659733"/>
              <a:ext cx="112970" cy="110028"/>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89" name="직사각형 55">
              <a:extLst>
                <a:ext uri="{FF2B5EF4-FFF2-40B4-BE49-F238E27FC236}">
                  <a16:creationId xmlns:a16="http://schemas.microsoft.com/office/drawing/2014/main" id="{F2961E75-D6D4-4380-9E95-9641DECAB84D}"/>
                </a:ext>
              </a:extLst>
            </p:cNvPr>
            <p:cNvSpPr/>
            <p:nvPr/>
          </p:nvSpPr>
          <p:spPr>
            <a:xfrm>
              <a:off x="1748305" y="4659733"/>
              <a:ext cx="112970" cy="110028"/>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90" name="TextBox 56">
              <a:extLst>
                <a:ext uri="{FF2B5EF4-FFF2-40B4-BE49-F238E27FC236}">
                  <a16:creationId xmlns:a16="http://schemas.microsoft.com/office/drawing/2014/main" id="{FFC87B95-4ED5-4071-ADB5-FAF4F5698649}"/>
                </a:ext>
              </a:extLst>
            </p:cNvPr>
            <p:cNvSpPr txBox="1"/>
            <p:nvPr/>
          </p:nvSpPr>
          <p:spPr>
            <a:xfrm rot="10800000" flipV="1">
              <a:off x="1124091" y="4525308"/>
              <a:ext cx="580802" cy="385915"/>
            </a:xfrm>
            <a:prstGeom prst="rect">
              <a:avLst/>
            </a:prstGeom>
            <a:noFill/>
          </p:spPr>
          <p:txBody>
            <a:bodyPr wrap="none" rtlCol="0">
              <a:spAutoFit/>
            </a:bodyPr>
            <a:lstStyle/>
            <a:p>
              <a:pPr algn="r"/>
              <a:r>
                <a:rPr lang="en-US" altLang="ko-KR" sz="2400" dirty="0"/>
                <a:t>Low</a:t>
              </a:r>
              <a:endParaRPr lang="ko-KR" altLang="en-US" sz="2400" dirty="0"/>
            </a:p>
          </p:txBody>
        </p:sp>
      </p:grpSp>
      <p:cxnSp>
        <p:nvCxnSpPr>
          <p:cNvPr id="91" name="직선 화살표 연결선 57">
            <a:extLst>
              <a:ext uri="{FF2B5EF4-FFF2-40B4-BE49-F238E27FC236}">
                <a16:creationId xmlns:a16="http://schemas.microsoft.com/office/drawing/2014/main" id="{BAAC9398-591E-4EFF-938E-7FE4DB540CC3}"/>
              </a:ext>
            </a:extLst>
          </p:cNvPr>
          <p:cNvCxnSpPr/>
          <p:nvPr/>
        </p:nvCxnSpPr>
        <p:spPr bwMode="auto">
          <a:xfrm>
            <a:off x="3085212" y="2512333"/>
            <a:ext cx="5504806" cy="0"/>
          </a:xfrm>
          <a:prstGeom prst="straightConnector1">
            <a:avLst/>
          </a:prstGeom>
          <a:solidFill>
            <a:schemeClr val="accent1"/>
          </a:solidFill>
          <a:ln w="63500" cap="flat" cmpd="sng" algn="ctr">
            <a:solidFill>
              <a:schemeClr val="bg1">
                <a:lumMod val="50000"/>
              </a:schemeClr>
            </a:solidFill>
            <a:prstDash val="solid"/>
            <a:round/>
            <a:headEnd type="none" w="med" len="med"/>
            <a:tailEnd type="triangle" w="med" len="med"/>
          </a:ln>
          <a:effectLst/>
        </p:spPr>
      </p:cxnSp>
      <p:pic>
        <p:nvPicPr>
          <p:cNvPr id="92" name="그림 58">
            <a:extLst>
              <a:ext uri="{FF2B5EF4-FFF2-40B4-BE49-F238E27FC236}">
                <a16:creationId xmlns:a16="http://schemas.microsoft.com/office/drawing/2014/main" id="{2778D2C8-318B-4837-887C-9EFE8AFC93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9663" y="1947851"/>
            <a:ext cx="1306389" cy="1306389"/>
          </a:xfrm>
          <a:prstGeom prst="rect">
            <a:avLst/>
          </a:prstGeom>
        </p:spPr>
      </p:pic>
      <p:pic>
        <p:nvPicPr>
          <p:cNvPr id="93" name="Picture 2" descr="server에 대한 이미지 검색결과">
            <a:extLst>
              <a:ext uri="{FF2B5EF4-FFF2-40B4-BE49-F238E27FC236}">
                <a16:creationId xmlns:a16="http://schemas.microsoft.com/office/drawing/2014/main" id="{1CD72C3C-3D32-496D-8406-7E99A30BE9F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24189" y="2019087"/>
            <a:ext cx="1147345" cy="1203371"/>
          </a:xfrm>
          <a:prstGeom prst="rect">
            <a:avLst/>
          </a:prstGeom>
          <a:noFill/>
          <a:extLst>
            <a:ext uri="{909E8E84-426E-40DD-AFC4-6F175D3DCCD1}">
              <a14:hiddenFill xmlns:a14="http://schemas.microsoft.com/office/drawing/2010/main">
                <a:solidFill>
                  <a:srgbClr val="FFFFFF"/>
                </a:solidFill>
              </a14:hiddenFill>
            </a:ext>
          </a:extLst>
        </p:spPr>
      </p:pic>
      <p:sp>
        <p:nvSpPr>
          <p:cNvPr id="94" name="내용 개체 틀 2">
            <a:extLst>
              <a:ext uri="{FF2B5EF4-FFF2-40B4-BE49-F238E27FC236}">
                <a16:creationId xmlns:a16="http://schemas.microsoft.com/office/drawing/2014/main" id="{7F671E48-3568-433A-9ECD-817469BD9412}"/>
              </a:ext>
            </a:extLst>
          </p:cNvPr>
          <p:cNvSpPr txBox="1">
            <a:spLocks/>
          </p:cNvSpPr>
          <p:nvPr/>
        </p:nvSpPr>
        <p:spPr>
          <a:xfrm>
            <a:off x="1692283" y="1700724"/>
            <a:ext cx="2107522" cy="565707"/>
          </a:xfrm>
          <a:prstGeom prst="rect">
            <a:avLst/>
          </a:prstGeom>
          <a:noFill/>
          <a:ln w="19050">
            <a:noFill/>
          </a:ln>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ko-KR" dirty="0"/>
              <a:t>Video server</a:t>
            </a:r>
          </a:p>
        </p:txBody>
      </p:sp>
      <p:sp>
        <p:nvSpPr>
          <p:cNvPr id="95" name="내용 개체 틀 2">
            <a:extLst>
              <a:ext uri="{FF2B5EF4-FFF2-40B4-BE49-F238E27FC236}">
                <a16:creationId xmlns:a16="http://schemas.microsoft.com/office/drawing/2014/main" id="{0631B965-8504-4051-B68F-860C0503D77C}"/>
              </a:ext>
            </a:extLst>
          </p:cNvPr>
          <p:cNvSpPr txBox="1">
            <a:spLocks/>
          </p:cNvSpPr>
          <p:nvPr/>
        </p:nvSpPr>
        <p:spPr>
          <a:xfrm>
            <a:off x="8144277" y="1660147"/>
            <a:ext cx="2107522" cy="565707"/>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ko-KR" dirty="0"/>
              <a:t>Client</a:t>
            </a:r>
          </a:p>
        </p:txBody>
      </p:sp>
      <p:grpSp>
        <p:nvGrpSpPr>
          <p:cNvPr id="96" name="그룹 63">
            <a:extLst>
              <a:ext uri="{FF2B5EF4-FFF2-40B4-BE49-F238E27FC236}">
                <a16:creationId xmlns:a16="http://schemas.microsoft.com/office/drawing/2014/main" id="{2AF68AF8-15A8-4071-8F79-D9FA422B5F8E}"/>
              </a:ext>
            </a:extLst>
          </p:cNvPr>
          <p:cNvGrpSpPr/>
          <p:nvPr/>
        </p:nvGrpSpPr>
        <p:grpSpPr>
          <a:xfrm>
            <a:off x="9217872" y="4185760"/>
            <a:ext cx="135423" cy="892662"/>
            <a:chOff x="10348072" y="4020203"/>
            <a:chExt cx="112970" cy="744658"/>
          </a:xfrm>
        </p:grpSpPr>
        <p:sp>
          <p:nvSpPr>
            <p:cNvPr id="97" name="직사각형 64">
              <a:extLst>
                <a:ext uri="{FF2B5EF4-FFF2-40B4-BE49-F238E27FC236}">
                  <a16:creationId xmlns:a16="http://schemas.microsoft.com/office/drawing/2014/main" id="{9D72E2B0-F195-4FBF-9005-487351E65926}"/>
                </a:ext>
              </a:extLst>
            </p:cNvPr>
            <p:cNvSpPr/>
            <p:nvPr/>
          </p:nvSpPr>
          <p:spPr>
            <a:xfrm>
              <a:off x="10348072" y="4654833"/>
              <a:ext cx="112970" cy="110028"/>
            </a:xfrm>
            <a:prstGeom prst="rec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98" name="직사각형 65">
              <a:extLst>
                <a:ext uri="{FF2B5EF4-FFF2-40B4-BE49-F238E27FC236}">
                  <a16:creationId xmlns:a16="http://schemas.microsoft.com/office/drawing/2014/main" id="{FF2D1169-3326-45B3-BB6E-80752B243364}"/>
                </a:ext>
              </a:extLst>
            </p:cNvPr>
            <p:cNvSpPr/>
            <p:nvPr/>
          </p:nvSpPr>
          <p:spPr>
            <a:xfrm>
              <a:off x="10348072" y="4020203"/>
              <a:ext cx="112970" cy="330084"/>
            </a:xfrm>
            <a:prstGeom prst="rec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99" name="직사각형 66">
              <a:extLst>
                <a:ext uri="{FF2B5EF4-FFF2-40B4-BE49-F238E27FC236}">
                  <a16:creationId xmlns:a16="http://schemas.microsoft.com/office/drawing/2014/main" id="{0DF06C32-066B-41F1-8696-22457EEEE3A3}"/>
                </a:ext>
              </a:extLst>
            </p:cNvPr>
            <p:cNvSpPr/>
            <p:nvPr/>
          </p:nvSpPr>
          <p:spPr>
            <a:xfrm>
              <a:off x="10348072" y="4397102"/>
              <a:ext cx="112970" cy="22005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grpSp>
      <p:grpSp>
        <p:nvGrpSpPr>
          <p:cNvPr id="100" name="그룹 67">
            <a:extLst>
              <a:ext uri="{FF2B5EF4-FFF2-40B4-BE49-F238E27FC236}">
                <a16:creationId xmlns:a16="http://schemas.microsoft.com/office/drawing/2014/main" id="{22049719-246D-4D3D-8905-BE37375DCA7C}"/>
              </a:ext>
            </a:extLst>
          </p:cNvPr>
          <p:cNvGrpSpPr/>
          <p:nvPr/>
        </p:nvGrpSpPr>
        <p:grpSpPr>
          <a:xfrm>
            <a:off x="9397372" y="4185760"/>
            <a:ext cx="135423" cy="892662"/>
            <a:chOff x="10497811" y="4020203"/>
            <a:chExt cx="112970" cy="744658"/>
          </a:xfrm>
        </p:grpSpPr>
        <p:sp>
          <p:nvSpPr>
            <p:cNvPr id="101" name="직사각형 68">
              <a:extLst>
                <a:ext uri="{FF2B5EF4-FFF2-40B4-BE49-F238E27FC236}">
                  <a16:creationId xmlns:a16="http://schemas.microsoft.com/office/drawing/2014/main" id="{2B523EC5-4498-42E0-AFD3-457AD996B2AB}"/>
                </a:ext>
              </a:extLst>
            </p:cNvPr>
            <p:cNvSpPr/>
            <p:nvPr/>
          </p:nvSpPr>
          <p:spPr>
            <a:xfrm>
              <a:off x="10497811" y="4654833"/>
              <a:ext cx="112970" cy="110028"/>
            </a:xfrm>
            <a:prstGeom prst="rec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102" name="직사각형 69">
              <a:extLst>
                <a:ext uri="{FF2B5EF4-FFF2-40B4-BE49-F238E27FC236}">
                  <a16:creationId xmlns:a16="http://schemas.microsoft.com/office/drawing/2014/main" id="{84C81067-C502-4777-B972-A2011B27FC43}"/>
                </a:ext>
              </a:extLst>
            </p:cNvPr>
            <p:cNvSpPr/>
            <p:nvPr/>
          </p:nvSpPr>
          <p:spPr>
            <a:xfrm>
              <a:off x="10497811" y="4020203"/>
              <a:ext cx="112970" cy="330084"/>
            </a:xfrm>
            <a:prstGeom prst="rec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103" name="직사각형 70">
              <a:extLst>
                <a:ext uri="{FF2B5EF4-FFF2-40B4-BE49-F238E27FC236}">
                  <a16:creationId xmlns:a16="http://schemas.microsoft.com/office/drawing/2014/main" id="{3AB6F645-2D0A-4FFA-AD17-F3F20660A06F}"/>
                </a:ext>
              </a:extLst>
            </p:cNvPr>
            <p:cNvSpPr/>
            <p:nvPr/>
          </p:nvSpPr>
          <p:spPr>
            <a:xfrm>
              <a:off x="10497811" y="4397102"/>
              <a:ext cx="112970" cy="22005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grpSp>
      <p:grpSp>
        <p:nvGrpSpPr>
          <p:cNvPr id="104" name="그룹 71">
            <a:extLst>
              <a:ext uri="{FF2B5EF4-FFF2-40B4-BE49-F238E27FC236}">
                <a16:creationId xmlns:a16="http://schemas.microsoft.com/office/drawing/2014/main" id="{DE77B966-FD9D-48C1-9848-E3C8A82E4A8D}"/>
              </a:ext>
            </a:extLst>
          </p:cNvPr>
          <p:cNvGrpSpPr/>
          <p:nvPr/>
        </p:nvGrpSpPr>
        <p:grpSpPr>
          <a:xfrm>
            <a:off x="9766629" y="4185760"/>
            <a:ext cx="135423" cy="892662"/>
            <a:chOff x="10805845" y="4020203"/>
            <a:chExt cx="112970" cy="744658"/>
          </a:xfrm>
        </p:grpSpPr>
        <p:sp>
          <p:nvSpPr>
            <p:cNvPr id="105" name="직사각형 72">
              <a:extLst>
                <a:ext uri="{FF2B5EF4-FFF2-40B4-BE49-F238E27FC236}">
                  <a16:creationId xmlns:a16="http://schemas.microsoft.com/office/drawing/2014/main" id="{A64A4E1A-4B00-4428-9D6D-440EDD79B207}"/>
                </a:ext>
              </a:extLst>
            </p:cNvPr>
            <p:cNvSpPr/>
            <p:nvPr/>
          </p:nvSpPr>
          <p:spPr>
            <a:xfrm>
              <a:off x="10805845" y="4654833"/>
              <a:ext cx="112970" cy="110028"/>
            </a:xfrm>
            <a:prstGeom prst="rec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106" name="직사각형 73">
              <a:extLst>
                <a:ext uri="{FF2B5EF4-FFF2-40B4-BE49-F238E27FC236}">
                  <a16:creationId xmlns:a16="http://schemas.microsoft.com/office/drawing/2014/main" id="{2D8E0E7F-7CC9-4CA0-A928-B20209CB3710}"/>
                </a:ext>
              </a:extLst>
            </p:cNvPr>
            <p:cNvSpPr/>
            <p:nvPr/>
          </p:nvSpPr>
          <p:spPr>
            <a:xfrm>
              <a:off x="10805845" y="4020203"/>
              <a:ext cx="112970" cy="330084"/>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107" name="직사각형 74">
              <a:extLst>
                <a:ext uri="{FF2B5EF4-FFF2-40B4-BE49-F238E27FC236}">
                  <a16:creationId xmlns:a16="http://schemas.microsoft.com/office/drawing/2014/main" id="{9AE580C5-02F1-4A1C-977F-4EA6B24E2B73}"/>
                </a:ext>
              </a:extLst>
            </p:cNvPr>
            <p:cNvSpPr/>
            <p:nvPr/>
          </p:nvSpPr>
          <p:spPr>
            <a:xfrm>
              <a:off x="10805845" y="4397102"/>
              <a:ext cx="112970" cy="220056"/>
            </a:xfrm>
            <a:prstGeom prst="rec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grpSp>
      <p:grpSp>
        <p:nvGrpSpPr>
          <p:cNvPr id="108" name="그룹 75">
            <a:extLst>
              <a:ext uri="{FF2B5EF4-FFF2-40B4-BE49-F238E27FC236}">
                <a16:creationId xmlns:a16="http://schemas.microsoft.com/office/drawing/2014/main" id="{301DED9D-8C62-4174-B90C-02EF7DA4D061}"/>
              </a:ext>
            </a:extLst>
          </p:cNvPr>
          <p:cNvGrpSpPr/>
          <p:nvPr/>
        </p:nvGrpSpPr>
        <p:grpSpPr>
          <a:xfrm>
            <a:off x="9586128" y="4185760"/>
            <a:ext cx="135423" cy="892662"/>
            <a:chOff x="10655271" y="4020203"/>
            <a:chExt cx="112970" cy="744658"/>
          </a:xfrm>
        </p:grpSpPr>
        <p:sp>
          <p:nvSpPr>
            <p:cNvPr id="109" name="직사각형 76">
              <a:extLst>
                <a:ext uri="{FF2B5EF4-FFF2-40B4-BE49-F238E27FC236}">
                  <a16:creationId xmlns:a16="http://schemas.microsoft.com/office/drawing/2014/main" id="{3481C96E-8A5C-40AE-AFB3-82D71BC8CA72}"/>
                </a:ext>
              </a:extLst>
            </p:cNvPr>
            <p:cNvSpPr/>
            <p:nvPr/>
          </p:nvSpPr>
          <p:spPr>
            <a:xfrm>
              <a:off x="10655271" y="4654833"/>
              <a:ext cx="112970" cy="110028"/>
            </a:xfrm>
            <a:prstGeom prst="rec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110" name="직사각형 77">
              <a:extLst>
                <a:ext uri="{FF2B5EF4-FFF2-40B4-BE49-F238E27FC236}">
                  <a16:creationId xmlns:a16="http://schemas.microsoft.com/office/drawing/2014/main" id="{8BAE0AB2-9710-4726-9DDD-C9AB90DC2D28}"/>
                </a:ext>
              </a:extLst>
            </p:cNvPr>
            <p:cNvSpPr/>
            <p:nvPr/>
          </p:nvSpPr>
          <p:spPr>
            <a:xfrm>
              <a:off x="10655271" y="4020203"/>
              <a:ext cx="112970" cy="330084"/>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111" name="직사각형 78">
              <a:extLst>
                <a:ext uri="{FF2B5EF4-FFF2-40B4-BE49-F238E27FC236}">
                  <a16:creationId xmlns:a16="http://schemas.microsoft.com/office/drawing/2014/main" id="{C512D6F6-C744-4641-BD7E-D2CE56209FBA}"/>
                </a:ext>
              </a:extLst>
            </p:cNvPr>
            <p:cNvSpPr/>
            <p:nvPr/>
          </p:nvSpPr>
          <p:spPr>
            <a:xfrm>
              <a:off x="10655271" y="4397102"/>
              <a:ext cx="112970" cy="220056"/>
            </a:xfrm>
            <a:prstGeom prst="rec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grpSp>
      <p:grpSp>
        <p:nvGrpSpPr>
          <p:cNvPr id="112" name="그룹 79">
            <a:extLst>
              <a:ext uri="{FF2B5EF4-FFF2-40B4-BE49-F238E27FC236}">
                <a16:creationId xmlns:a16="http://schemas.microsoft.com/office/drawing/2014/main" id="{972503B4-2FA9-496E-86D5-3CD8E4DD0FB8}"/>
              </a:ext>
            </a:extLst>
          </p:cNvPr>
          <p:cNvGrpSpPr/>
          <p:nvPr/>
        </p:nvGrpSpPr>
        <p:grpSpPr>
          <a:xfrm>
            <a:off x="9956061" y="4185760"/>
            <a:ext cx="135423" cy="892662"/>
            <a:chOff x="10963869" y="4020203"/>
            <a:chExt cx="112970" cy="744658"/>
          </a:xfrm>
        </p:grpSpPr>
        <p:sp>
          <p:nvSpPr>
            <p:cNvPr id="113" name="직사각형 80">
              <a:extLst>
                <a:ext uri="{FF2B5EF4-FFF2-40B4-BE49-F238E27FC236}">
                  <a16:creationId xmlns:a16="http://schemas.microsoft.com/office/drawing/2014/main" id="{A9166721-6404-418D-82FA-CDDBEDDBB9DD}"/>
                </a:ext>
              </a:extLst>
            </p:cNvPr>
            <p:cNvSpPr/>
            <p:nvPr/>
          </p:nvSpPr>
          <p:spPr>
            <a:xfrm>
              <a:off x="10963869" y="4654833"/>
              <a:ext cx="112970" cy="110028"/>
            </a:xfrm>
            <a:prstGeom prst="rec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114" name="직사각형 81">
              <a:extLst>
                <a:ext uri="{FF2B5EF4-FFF2-40B4-BE49-F238E27FC236}">
                  <a16:creationId xmlns:a16="http://schemas.microsoft.com/office/drawing/2014/main" id="{BC2EAAE1-3B15-420B-BBD7-09D29D4A684E}"/>
                </a:ext>
              </a:extLst>
            </p:cNvPr>
            <p:cNvSpPr/>
            <p:nvPr/>
          </p:nvSpPr>
          <p:spPr>
            <a:xfrm>
              <a:off x="10963869" y="4020203"/>
              <a:ext cx="112970" cy="330084"/>
            </a:xfrm>
            <a:prstGeom prst="rec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115" name="직사각형 82">
              <a:extLst>
                <a:ext uri="{FF2B5EF4-FFF2-40B4-BE49-F238E27FC236}">
                  <a16:creationId xmlns:a16="http://schemas.microsoft.com/office/drawing/2014/main" id="{0B5E4B12-00F4-4C29-9F72-8D46025815FA}"/>
                </a:ext>
              </a:extLst>
            </p:cNvPr>
            <p:cNvSpPr/>
            <p:nvPr/>
          </p:nvSpPr>
          <p:spPr>
            <a:xfrm>
              <a:off x="10963869" y="4397102"/>
              <a:ext cx="112970" cy="22005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grpSp>
      <p:grpSp>
        <p:nvGrpSpPr>
          <p:cNvPr id="116" name="그룹 83">
            <a:extLst>
              <a:ext uri="{FF2B5EF4-FFF2-40B4-BE49-F238E27FC236}">
                <a16:creationId xmlns:a16="http://schemas.microsoft.com/office/drawing/2014/main" id="{859041A1-4067-47F1-9AF5-C345610957BC}"/>
              </a:ext>
            </a:extLst>
          </p:cNvPr>
          <p:cNvGrpSpPr/>
          <p:nvPr/>
        </p:nvGrpSpPr>
        <p:grpSpPr>
          <a:xfrm>
            <a:off x="10145493" y="4185760"/>
            <a:ext cx="135423" cy="892662"/>
            <a:chOff x="11121893" y="4020203"/>
            <a:chExt cx="112970" cy="744658"/>
          </a:xfrm>
        </p:grpSpPr>
        <p:sp>
          <p:nvSpPr>
            <p:cNvPr id="117" name="직사각형 84">
              <a:extLst>
                <a:ext uri="{FF2B5EF4-FFF2-40B4-BE49-F238E27FC236}">
                  <a16:creationId xmlns:a16="http://schemas.microsoft.com/office/drawing/2014/main" id="{A86A009C-B99A-4053-B947-270A51E23CDC}"/>
                </a:ext>
              </a:extLst>
            </p:cNvPr>
            <p:cNvSpPr/>
            <p:nvPr/>
          </p:nvSpPr>
          <p:spPr>
            <a:xfrm>
              <a:off x="11121893" y="4654833"/>
              <a:ext cx="112970" cy="110028"/>
            </a:xfrm>
            <a:prstGeom prst="rec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118" name="직사각형 85">
              <a:extLst>
                <a:ext uri="{FF2B5EF4-FFF2-40B4-BE49-F238E27FC236}">
                  <a16:creationId xmlns:a16="http://schemas.microsoft.com/office/drawing/2014/main" id="{C59D9166-9D77-4F2F-994F-6781BC9D89D8}"/>
                </a:ext>
              </a:extLst>
            </p:cNvPr>
            <p:cNvSpPr/>
            <p:nvPr/>
          </p:nvSpPr>
          <p:spPr>
            <a:xfrm>
              <a:off x="11121893" y="4020203"/>
              <a:ext cx="112970" cy="330084"/>
            </a:xfrm>
            <a:prstGeom prst="rec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119" name="직사각형 86">
              <a:extLst>
                <a:ext uri="{FF2B5EF4-FFF2-40B4-BE49-F238E27FC236}">
                  <a16:creationId xmlns:a16="http://schemas.microsoft.com/office/drawing/2014/main" id="{778E674F-4779-4824-A344-C2E379C65E0B}"/>
                </a:ext>
              </a:extLst>
            </p:cNvPr>
            <p:cNvSpPr/>
            <p:nvPr/>
          </p:nvSpPr>
          <p:spPr>
            <a:xfrm>
              <a:off x="11121893" y="4397102"/>
              <a:ext cx="112970" cy="220056"/>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grpSp>
      <p:grpSp>
        <p:nvGrpSpPr>
          <p:cNvPr id="120" name="그룹 87">
            <a:extLst>
              <a:ext uri="{FF2B5EF4-FFF2-40B4-BE49-F238E27FC236}">
                <a16:creationId xmlns:a16="http://schemas.microsoft.com/office/drawing/2014/main" id="{AA1C1F94-4AF9-4F2C-8A3F-7E26F04006CC}"/>
              </a:ext>
            </a:extLst>
          </p:cNvPr>
          <p:cNvGrpSpPr/>
          <p:nvPr/>
        </p:nvGrpSpPr>
        <p:grpSpPr>
          <a:xfrm>
            <a:off x="9032975" y="4185760"/>
            <a:ext cx="140820" cy="892662"/>
            <a:chOff x="10193831" y="4020203"/>
            <a:chExt cx="117472" cy="744658"/>
          </a:xfrm>
        </p:grpSpPr>
        <p:sp>
          <p:nvSpPr>
            <p:cNvPr id="121" name="직사각형 88">
              <a:extLst>
                <a:ext uri="{FF2B5EF4-FFF2-40B4-BE49-F238E27FC236}">
                  <a16:creationId xmlns:a16="http://schemas.microsoft.com/office/drawing/2014/main" id="{549C73AA-07E8-47EE-B4F9-B12AF58F919E}"/>
                </a:ext>
              </a:extLst>
            </p:cNvPr>
            <p:cNvSpPr/>
            <p:nvPr/>
          </p:nvSpPr>
          <p:spPr>
            <a:xfrm>
              <a:off x="10193831" y="4020203"/>
              <a:ext cx="112970" cy="330084"/>
            </a:xfrm>
            <a:prstGeom prst="rec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122" name="직사각형 89">
              <a:extLst>
                <a:ext uri="{FF2B5EF4-FFF2-40B4-BE49-F238E27FC236}">
                  <a16:creationId xmlns:a16="http://schemas.microsoft.com/office/drawing/2014/main" id="{F701A362-AC7E-4396-B0EF-8B5B4F157BD3}"/>
                </a:ext>
              </a:extLst>
            </p:cNvPr>
            <p:cNvSpPr/>
            <p:nvPr/>
          </p:nvSpPr>
          <p:spPr>
            <a:xfrm>
              <a:off x="10197498" y="4397102"/>
              <a:ext cx="112970" cy="220056"/>
            </a:xfrm>
            <a:prstGeom prst="rec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123" name="직사각형 90">
              <a:extLst>
                <a:ext uri="{FF2B5EF4-FFF2-40B4-BE49-F238E27FC236}">
                  <a16:creationId xmlns:a16="http://schemas.microsoft.com/office/drawing/2014/main" id="{CDC8EFF1-824C-4B55-8562-75F420254FFC}"/>
                </a:ext>
              </a:extLst>
            </p:cNvPr>
            <p:cNvSpPr/>
            <p:nvPr/>
          </p:nvSpPr>
          <p:spPr>
            <a:xfrm>
              <a:off x="10198333" y="4654833"/>
              <a:ext cx="112970" cy="110028"/>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grpSp>
      <p:grpSp>
        <p:nvGrpSpPr>
          <p:cNvPr id="124" name="그룹 91">
            <a:extLst>
              <a:ext uri="{FF2B5EF4-FFF2-40B4-BE49-F238E27FC236}">
                <a16:creationId xmlns:a16="http://schemas.microsoft.com/office/drawing/2014/main" id="{BBC28137-BF6F-441A-BCC6-B683E867F15E}"/>
              </a:ext>
            </a:extLst>
          </p:cNvPr>
          <p:cNvGrpSpPr/>
          <p:nvPr/>
        </p:nvGrpSpPr>
        <p:grpSpPr>
          <a:xfrm>
            <a:off x="8847868" y="4185760"/>
            <a:ext cx="146496" cy="892662"/>
            <a:chOff x="10039415" y="4020203"/>
            <a:chExt cx="122207" cy="744658"/>
          </a:xfrm>
        </p:grpSpPr>
        <p:sp>
          <p:nvSpPr>
            <p:cNvPr id="125" name="직사각형 92">
              <a:extLst>
                <a:ext uri="{FF2B5EF4-FFF2-40B4-BE49-F238E27FC236}">
                  <a16:creationId xmlns:a16="http://schemas.microsoft.com/office/drawing/2014/main" id="{A0C4B3E6-753A-4C28-A323-F7E6BD8DB211}"/>
                </a:ext>
              </a:extLst>
            </p:cNvPr>
            <p:cNvSpPr/>
            <p:nvPr/>
          </p:nvSpPr>
          <p:spPr>
            <a:xfrm>
              <a:off x="10039415" y="4020203"/>
              <a:ext cx="112970" cy="330084"/>
            </a:xfrm>
            <a:prstGeom prst="rec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126" name="직사각형 93">
              <a:extLst>
                <a:ext uri="{FF2B5EF4-FFF2-40B4-BE49-F238E27FC236}">
                  <a16:creationId xmlns:a16="http://schemas.microsoft.com/office/drawing/2014/main" id="{33BA0F7F-C809-4368-AF53-80FC4C31227A}"/>
                </a:ext>
              </a:extLst>
            </p:cNvPr>
            <p:cNvSpPr/>
            <p:nvPr/>
          </p:nvSpPr>
          <p:spPr>
            <a:xfrm>
              <a:off x="10040886" y="4397102"/>
              <a:ext cx="112970" cy="220056"/>
            </a:xfrm>
            <a:prstGeom prst="rec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127" name="직사각형 94">
              <a:extLst>
                <a:ext uri="{FF2B5EF4-FFF2-40B4-BE49-F238E27FC236}">
                  <a16:creationId xmlns:a16="http://schemas.microsoft.com/office/drawing/2014/main" id="{BC5833B9-7EDC-4513-A9F2-4E3CFC72A37F}"/>
                </a:ext>
              </a:extLst>
            </p:cNvPr>
            <p:cNvSpPr/>
            <p:nvPr/>
          </p:nvSpPr>
          <p:spPr>
            <a:xfrm>
              <a:off x="10048652" y="4654833"/>
              <a:ext cx="112970" cy="110028"/>
            </a:xfrm>
            <a:prstGeom prst="rect">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3"/>
              <a:endParaRPr lang="ko-KR" altLang="en-US" sz="2000">
                <a:solidFill>
                  <a:prstClr val="white"/>
                </a:solidFill>
                <a:latin typeface="Times New Roman" panose="02020603050405020304" pitchFamily="18" charset="0"/>
                <a:ea typeface="맑은 고딕" panose="020B0503020000020004" pitchFamily="50" charset="-127"/>
                <a:cs typeface="Times New Roman" panose="02020603050405020304" pitchFamily="18" charset="0"/>
              </a:endParaRPr>
            </a:p>
          </p:txBody>
        </p:sp>
      </p:grpSp>
      <p:grpSp>
        <p:nvGrpSpPr>
          <p:cNvPr id="128" name="그룹 95">
            <a:extLst>
              <a:ext uri="{FF2B5EF4-FFF2-40B4-BE49-F238E27FC236}">
                <a16:creationId xmlns:a16="http://schemas.microsoft.com/office/drawing/2014/main" id="{6F206018-14DA-4D8B-AD32-8F608CE66F9F}"/>
              </a:ext>
            </a:extLst>
          </p:cNvPr>
          <p:cNvGrpSpPr/>
          <p:nvPr/>
        </p:nvGrpSpPr>
        <p:grpSpPr>
          <a:xfrm>
            <a:off x="5583818" y="3394267"/>
            <a:ext cx="5808284" cy="2220177"/>
            <a:chOff x="7316545" y="3359940"/>
            <a:chExt cx="4845269" cy="1852071"/>
          </a:xfrm>
        </p:grpSpPr>
        <p:cxnSp>
          <p:nvCxnSpPr>
            <p:cNvPr id="129" name="직선 화살표 연결선 96">
              <a:extLst>
                <a:ext uri="{FF2B5EF4-FFF2-40B4-BE49-F238E27FC236}">
                  <a16:creationId xmlns:a16="http://schemas.microsoft.com/office/drawing/2014/main" id="{3C032FFC-2A5E-4450-898E-E353C7EFECC1}"/>
                </a:ext>
              </a:extLst>
            </p:cNvPr>
            <p:cNvCxnSpPr/>
            <p:nvPr/>
          </p:nvCxnSpPr>
          <p:spPr bwMode="auto">
            <a:xfrm flipV="1">
              <a:off x="9958217" y="3854711"/>
              <a:ext cx="0" cy="97075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130" name="TextBox 97">
              <a:extLst>
                <a:ext uri="{FF2B5EF4-FFF2-40B4-BE49-F238E27FC236}">
                  <a16:creationId xmlns:a16="http://schemas.microsoft.com/office/drawing/2014/main" id="{BCB98D1B-9AC2-4DBC-A009-6B437BF5CE44}"/>
                </a:ext>
              </a:extLst>
            </p:cNvPr>
            <p:cNvSpPr txBox="1"/>
            <p:nvPr/>
          </p:nvSpPr>
          <p:spPr>
            <a:xfrm rot="10800000" flipV="1">
              <a:off x="9802925" y="3466570"/>
              <a:ext cx="1028593" cy="436470"/>
            </a:xfrm>
            <a:prstGeom prst="rect">
              <a:avLst/>
            </a:prstGeom>
            <a:noFill/>
          </p:spPr>
          <p:txBody>
            <a:bodyPr wrap="none" rtlCol="0">
              <a:spAutoFit/>
            </a:bodyPr>
            <a:lstStyle/>
            <a:p>
              <a:r>
                <a:rPr lang="en-US" altLang="ko-KR" sz="2800" dirty="0"/>
                <a:t>Quality</a:t>
              </a:r>
              <a:endParaRPr lang="ko-KR" altLang="en-US" sz="2800" dirty="0"/>
            </a:p>
          </p:txBody>
        </p:sp>
        <p:sp>
          <p:nvSpPr>
            <p:cNvPr id="131" name="자유형 98">
              <a:extLst>
                <a:ext uri="{FF2B5EF4-FFF2-40B4-BE49-F238E27FC236}">
                  <a16:creationId xmlns:a16="http://schemas.microsoft.com/office/drawing/2014/main" id="{D20C7E4F-6C34-4C7A-BCDD-4E4B6352CED9}"/>
                </a:ext>
              </a:extLst>
            </p:cNvPr>
            <p:cNvSpPr/>
            <p:nvPr/>
          </p:nvSpPr>
          <p:spPr bwMode="auto">
            <a:xfrm>
              <a:off x="7816704" y="4128525"/>
              <a:ext cx="1222810" cy="629181"/>
            </a:xfrm>
            <a:custGeom>
              <a:avLst/>
              <a:gdLst>
                <a:gd name="connsiteX0" fmla="*/ 0 w 1818751"/>
                <a:gd name="connsiteY0" fmla="*/ 1065125 h 1076062"/>
                <a:gd name="connsiteX1" fmla="*/ 130628 w 1818751"/>
                <a:gd name="connsiteY1" fmla="*/ 1065125 h 1076062"/>
                <a:gd name="connsiteX2" fmla="*/ 190918 w 1818751"/>
                <a:gd name="connsiteY2" fmla="*/ 1045028 h 1076062"/>
                <a:gd name="connsiteX3" fmla="*/ 221063 w 1818751"/>
                <a:gd name="connsiteY3" fmla="*/ 1024931 h 1076062"/>
                <a:gd name="connsiteX4" fmla="*/ 281353 w 1818751"/>
                <a:gd name="connsiteY4" fmla="*/ 1004835 h 1076062"/>
                <a:gd name="connsiteX5" fmla="*/ 341644 w 1818751"/>
                <a:gd name="connsiteY5" fmla="*/ 964641 h 1076062"/>
                <a:gd name="connsiteX6" fmla="*/ 371789 w 1818751"/>
                <a:gd name="connsiteY6" fmla="*/ 934496 h 1076062"/>
                <a:gd name="connsiteX7" fmla="*/ 422030 w 1818751"/>
                <a:gd name="connsiteY7" fmla="*/ 904351 h 1076062"/>
                <a:gd name="connsiteX8" fmla="*/ 452175 w 1818751"/>
                <a:gd name="connsiteY8" fmla="*/ 874206 h 1076062"/>
                <a:gd name="connsiteX9" fmla="*/ 492369 w 1818751"/>
                <a:gd name="connsiteY9" fmla="*/ 854109 h 1076062"/>
                <a:gd name="connsiteX10" fmla="*/ 522514 w 1818751"/>
                <a:gd name="connsiteY10" fmla="*/ 823964 h 1076062"/>
                <a:gd name="connsiteX11" fmla="*/ 592852 w 1818751"/>
                <a:gd name="connsiteY11" fmla="*/ 783771 h 1076062"/>
                <a:gd name="connsiteX12" fmla="*/ 622997 w 1818751"/>
                <a:gd name="connsiteY12" fmla="*/ 763674 h 1076062"/>
                <a:gd name="connsiteX13" fmla="*/ 643094 w 1818751"/>
                <a:gd name="connsiteY13" fmla="*/ 723481 h 1076062"/>
                <a:gd name="connsiteX14" fmla="*/ 713433 w 1818751"/>
                <a:gd name="connsiteY14" fmla="*/ 622997 h 1076062"/>
                <a:gd name="connsiteX15" fmla="*/ 743578 w 1818751"/>
                <a:gd name="connsiteY15" fmla="*/ 592852 h 1076062"/>
                <a:gd name="connsiteX16" fmla="*/ 773723 w 1818751"/>
                <a:gd name="connsiteY16" fmla="*/ 522514 h 1076062"/>
                <a:gd name="connsiteX17" fmla="*/ 813916 w 1818751"/>
                <a:gd name="connsiteY17" fmla="*/ 462224 h 1076062"/>
                <a:gd name="connsiteX18" fmla="*/ 834013 w 1818751"/>
                <a:gd name="connsiteY18" fmla="*/ 432079 h 1076062"/>
                <a:gd name="connsiteX19" fmla="*/ 894303 w 1818751"/>
                <a:gd name="connsiteY19" fmla="*/ 341644 h 1076062"/>
                <a:gd name="connsiteX20" fmla="*/ 914400 w 1818751"/>
                <a:gd name="connsiteY20" fmla="*/ 311498 h 1076062"/>
                <a:gd name="connsiteX21" fmla="*/ 944545 w 1818751"/>
                <a:gd name="connsiteY21" fmla="*/ 281353 h 1076062"/>
                <a:gd name="connsiteX22" fmla="*/ 984738 w 1818751"/>
                <a:gd name="connsiteY22" fmla="*/ 221063 h 1076062"/>
                <a:gd name="connsiteX23" fmla="*/ 1014883 w 1818751"/>
                <a:gd name="connsiteY23" fmla="*/ 190918 h 1076062"/>
                <a:gd name="connsiteX24" fmla="*/ 1034980 w 1818751"/>
                <a:gd name="connsiteY24" fmla="*/ 150725 h 1076062"/>
                <a:gd name="connsiteX25" fmla="*/ 1065125 w 1818751"/>
                <a:gd name="connsiteY25" fmla="*/ 120580 h 1076062"/>
                <a:gd name="connsiteX26" fmla="*/ 1115367 w 1818751"/>
                <a:gd name="connsiteY26" fmla="*/ 60290 h 1076062"/>
                <a:gd name="connsiteX27" fmla="*/ 1135463 w 1818751"/>
                <a:gd name="connsiteY27" fmla="*/ 30145 h 1076062"/>
                <a:gd name="connsiteX28" fmla="*/ 1165608 w 1818751"/>
                <a:gd name="connsiteY28" fmla="*/ 20096 h 1076062"/>
                <a:gd name="connsiteX29" fmla="*/ 1205802 w 1818751"/>
                <a:gd name="connsiteY29" fmla="*/ 0 h 1076062"/>
                <a:gd name="connsiteX30" fmla="*/ 1276140 w 1818751"/>
                <a:gd name="connsiteY30" fmla="*/ 20096 h 1076062"/>
                <a:gd name="connsiteX31" fmla="*/ 1306285 w 1818751"/>
                <a:gd name="connsiteY31" fmla="*/ 30145 h 1076062"/>
                <a:gd name="connsiteX32" fmla="*/ 1356527 w 1818751"/>
                <a:gd name="connsiteY32" fmla="*/ 100483 h 1076062"/>
                <a:gd name="connsiteX33" fmla="*/ 1396720 w 1818751"/>
                <a:gd name="connsiteY33" fmla="*/ 170822 h 1076062"/>
                <a:gd name="connsiteX34" fmla="*/ 1436914 w 1818751"/>
                <a:gd name="connsiteY34" fmla="*/ 231112 h 1076062"/>
                <a:gd name="connsiteX35" fmla="*/ 1477107 w 1818751"/>
                <a:gd name="connsiteY35" fmla="*/ 291402 h 1076062"/>
                <a:gd name="connsiteX36" fmla="*/ 1487156 w 1818751"/>
                <a:gd name="connsiteY36" fmla="*/ 321547 h 1076062"/>
                <a:gd name="connsiteX37" fmla="*/ 1527349 w 1818751"/>
                <a:gd name="connsiteY37" fmla="*/ 381837 h 1076062"/>
                <a:gd name="connsiteX38" fmla="*/ 1557494 w 1818751"/>
                <a:gd name="connsiteY38" fmla="*/ 442127 h 1076062"/>
                <a:gd name="connsiteX39" fmla="*/ 1637881 w 1818751"/>
                <a:gd name="connsiteY39" fmla="*/ 462224 h 1076062"/>
                <a:gd name="connsiteX40" fmla="*/ 1818751 w 1818751"/>
                <a:gd name="connsiteY40" fmla="*/ 472272 h 107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18751" h="1076062">
                  <a:moveTo>
                    <a:pt x="0" y="1065125"/>
                  </a:moveTo>
                  <a:cubicBezTo>
                    <a:pt x="63453" y="1077815"/>
                    <a:pt x="54273" y="1081487"/>
                    <a:pt x="130628" y="1065125"/>
                  </a:cubicBezTo>
                  <a:cubicBezTo>
                    <a:pt x="151342" y="1060686"/>
                    <a:pt x="173292" y="1056779"/>
                    <a:pt x="190918" y="1045028"/>
                  </a:cubicBezTo>
                  <a:cubicBezTo>
                    <a:pt x="200966" y="1038329"/>
                    <a:pt x="210027" y="1029836"/>
                    <a:pt x="221063" y="1024931"/>
                  </a:cubicBezTo>
                  <a:cubicBezTo>
                    <a:pt x="240421" y="1016328"/>
                    <a:pt x="281353" y="1004835"/>
                    <a:pt x="281353" y="1004835"/>
                  </a:cubicBezTo>
                  <a:cubicBezTo>
                    <a:pt x="301450" y="991437"/>
                    <a:pt x="324565" y="981720"/>
                    <a:pt x="341644" y="964641"/>
                  </a:cubicBezTo>
                  <a:cubicBezTo>
                    <a:pt x="351692" y="954593"/>
                    <a:pt x="360421" y="943022"/>
                    <a:pt x="371789" y="934496"/>
                  </a:cubicBezTo>
                  <a:cubicBezTo>
                    <a:pt x="387413" y="922778"/>
                    <a:pt x="406406" y="916069"/>
                    <a:pt x="422030" y="904351"/>
                  </a:cubicBezTo>
                  <a:cubicBezTo>
                    <a:pt x="433398" y="895825"/>
                    <a:pt x="440611" y="882466"/>
                    <a:pt x="452175" y="874206"/>
                  </a:cubicBezTo>
                  <a:cubicBezTo>
                    <a:pt x="464364" y="865499"/>
                    <a:pt x="480180" y="862816"/>
                    <a:pt x="492369" y="854109"/>
                  </a:cubicBezTo>
                  <a:cubicBezTo>
                    <a:pt x="503933" y="845849"/>
                    <a:pt x="511597" y="833061"/>
                    <a:pt x="522514" y="823964"/>
                  </a:cubicBezTo>
                  <a:cubicBezTo>
                    <a:pt x="549217" y="801712"/>
                    <a:pt x="561586" y="801638"/>
                    <a:pt x="592852" y="783771"/>
                  </a:cubicBezTo>
                  <a:cubicBezTo>
                    <a:pt x="603337" y="777779"/>
                    <a:pt x="612949" y="770373"/>
                    <a:pt x="622997" y="763674"/>
                  </a:cubicBezTo>
                  <a:cubicBezTo>
                    <a:pt x="629696" y="750276"/>
                    <a:pt x="635387" y="736325"/>
                    <a:pt x="643094" y="723481"/>
                  </a:cubicBezTo>
                  <a:cubicBezTo>
                    <a:pt x="654621" y="704270"/>
                    <a:pt x="695115" y="644368"/>
                    <a:pt x="713433" y="622997"/>
                  </a:cubicBezTo>
                  <a:cubicBezTo>
                    <a:pt x="722681" y="612208"/>
                    <a:pt x="733530" y="602900"/>
                    <a:pt x="743578" y="592852"/>
                  </a:cubicBezTo>
                  <a:cubicBezTo>
                    <a:pt x="753974" y="561664"/>
                    <a:pt x="755096" y="553558"/>
                    <a:pt x="773723" y="522514"/>
                  </a:cubicBezTo>
                  <a:cubicBezTo>
                    <a:pt x="786150" y="501803"/>
                    <a:pt x="800518" y="482321"/>
                    <a:pt x="813916" y="462224"/>
                  </a:cubicBezTo>
                  <a:cubicBezTo>
                    <a:pt x="820615" y="452176"/>
                    <a:pt x="827800" y="442435"/>
                    <a:pt x="834013" y="432079"/>
                  </a:cubicBezTo>
                  <a:cubicBezTo>
                    <a:pt x="884982" y="347130"/>
                    <a:pt x="841972" y="414908"/>
                    <a:pt x="894303" y="341644"/>
                  </a:cubicBezTo>
                  <a:cubicBezTo>
                    <a:pt x="901323" y="331817"/>
                    <a:pt x="906669" y="320776"/>
                    <a:pt x="914400" y="311498"/>
                  </a:cubicBezTo>
                  <a:cubicBezTo>
                    <a:pt x="923497" y="300581"/>
                    <a:pt x="935821" y="292570"/>
                    <a:pt x="944545" y="281353"/>
                  </a:cubicBezTo>
                  <a:cubicBezTo>
                    <a:pt x="959374" y="262288"/>
                    <a:pt x="967659" y="238142"/>
                    <a:pt x="984738" y="221063"/>
                  </a:cubicBezTo>
                  <a:cubicBezTo>
                    <a:pt x="994786" y="211015"/>
                    <a:pt x="1006623" y="202482"/>
                    <a:pt x="1014883" y="190918"/>
                  </a:cubicBezTo>
                  <a:cubicBezTo>
                    <a:pt x="1023590" y="178729"/>
                    <a:pt x="1026273" y="162914"/>
                    <a:pt x="1034980" y="150725"/>
                  </a:cubicBezTo>
                  <a:cubicBezTo>
                    <a:pt x="1043240" y="139161"/>
                    <a:pt x="1056865" y="132144"/>
                    <a:pt x="1065125" y="120580"/>
                  </a:cubicBezTo>
                  <a:cubicBezTo>
                    <a:pt x="1111484" y="55678"/>
                    <a:pt x="1055940" y="99907"/>
                    <a:pt x="1115367" y="60290"/>
                  </a:cubicBezTo>
                  <a:cubicBezTo>
                    <a:pt x="1122066" y="50242"/>
                    <a:pt x="1126033" y="37689"/>
                    <a:pt x="1135463" y="30145"/>
                  </a:cubicBezTo>
                  <a:cubicBezTo>
                    <a:pt x="1143734" y="23528"/>
                    <a:pt x="1155872" y="24268"/>
                    <a:pt x="1165608" y="20096"/>
                  </a:cubicBezTo>
                  <a:cubicBezTo>
                    <a:pt x="1179376" y="14195"/>
                    <a:pt x="1192404" y="6699"/>
                    <a:pt x="1205802" y="0"/>
                  </a:cubicBezTo>
                  <a:cubicBezTo>
                    <a:pt x="1278100" y="24098"/>
                    <a:pt x="1187793" y="-5146"/>
                    <a:pt x="1276140" y="20096"/>
                  </a:cubicBezTo>
                  <a:cubicBezTo>
                    <a:pt x="1286324" y="23006"/>
                    <a:pt x="1296237" y="26795"/>
                    <a:pt x="1306285" y="30145"/>
                  </a:cubicBezTo>
                  <a:cubicBezTo>
                    <a:pt x="1313111" y="39247"/>
                    <a:pt x="1349181" y="85791"/>
                    <a:pt x="1356527" y="100483"/>
                  </a:cubicBezTo>
                  <a:cubicBezTo>
                    <a:pt x="1402571" y="192572"/>
                    <a:pt x="1311678" y="49333"/>
                    <a:pt x="1396720" y="170822"/>
                  </a:cubicBezTo>
                  <a:cubicBezTo>
                    <a:pt x="1410571" y="190609"/>
                    <a:pt x="1436914" y="231112"/>
                    <a:pt x="1436914" y="231112"/>
                  </a:cubicBezTo>
                  <a:cubicBezTo>
                    <a:pt x="1460805" y="302787"/>
                    <a:pt x="1426929" y="216137"/>
                    <a:pt x="1477107" y="291402"/>
                  </a:cubicBezTo>
                  <a:cubicBezTo>
                    <a:pt x="1482982" y="300215"/>
                    <a:pt x="1482012" y="312288"/>
                    <a:pt x="1487156" y="321547"/>
                  </a:cubicBezTo>
                  <a:cubicBezTo>
                    <a:pt x="1498886" y="342661"/>
                    <a:pt x="1527349" y="381837"/>
                    <a:pt x="1527349" y="381837"/>
                  </a:cubicBezTo>
                  <a:cubicBezTo>
                    <a:pt x="1533968" y="401696"/>
                    <a:pt x="1539785" y="427960"/>
                    <a:pt x="1557494" y="442127"/>
                  </a:cubicBezTo>
                  <a:cubicBezTo>
                    <a:pt x="1567711" y="450300"/>
                    <a:pt x="1635513" y="461829"/>
                    <a:pt x="1637881" y="462224"/>
                  </a:cubicBezTo>
                  <a:cubicBezTo>
                    <a:pt x="1729430" y="477482"/>
                    <a:pt x="1708279" y="472272"/>
                    <a:pt x="1818751" y="472272"/>
                  </a:cubicBezTo>
                </a:path>
              </a:pathLst>
            </a:custGeom>
            <a:noFill/>
            <a:ln>
              <a:solidFill>
                <a:schemeClr val="accent5">
                  <a:lumMod val="50000"/>
                </a:schemeClr>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sz="2000"/>
            </a:p>
          </p:txBody>
        </p:sp>
        <p:cxnSp>
          <p:nvCxnSpPr>
            <p:cNvPr id="132" name="직선 화살표 연결선 99">
              <a:extLst>
                <a:ext uri="{FF2B5EF4-FFF2-40B4-BE49-F238E27FC236}">
                  <a16:creationId xmlns:a16="http://schemas.microsoft.com/office/drawing/2014/main" id="{600607DF-C69D-4F34-A0E6-DEA6DA4343DC}"/>
                </a:ext>
              </a:extLst>
            </p:cNvPr>
            <p:cNvCxnSpPr/>
            <p:nvPr/>
          </p:nvCxnSpPr>
          <p:spPr bwMode="auto">
            <a:xfrm>
              <a:off x="7738048" y="4833720"/>
              <a:ext cx="1416478" cy="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133" name="TextBox 100">
              <a:extLst>
                <a:ext uri="{FF2B5EF4-FFF2-40B4-BE49-F238E27FC236}">
                  <a16:creationId xmlns:a16="http://schemas.microsoft.com/office/drawing/2014/main" id="{99D1F20E-D491-48F2-8989-9ED1524DE3CE}"/>
                </a:ext>
              </a:extLst>
            </p:cNvPr>
            <p:cNvSpPr txBox="1"/>
            <p:nvPr/>
          </p:nvSpPr>
          <p:spPr>
            <a:xfrm>
              <a:off x="9091229" y="4517295"/>
              <a:ext cx="755799" cy="436470"/>
            </a:xfrm>
            <a:prstGeom prst="rect">
              <a:avLst/>
            </a:prstGeom>
            <a:noFill/>
          </p:spPr>
          <p:txBody>
            <a:bodyPr wrap="none" rtlCol="0">
              <a:spAutoFit/>
            </a:bodyPr>
            <a:lstStyle/>
            <a:p>
              <a:r>
                <a:rPr lang="en-US" altLang="ko-KR" sz="2800" dirty="0"/>
                <a:t>Time</a:t>
              </a:r>
              <a:endParaRPr lang="ko-KR" altLang="en-US" sz="2800" dirty="0"/>
            </a:p>
          </p:txBody>
        </p:sp>
        <p:sp>
          <p:nvSpPr>
            <p:cNvPr id="134" name="TextBox 101">
              <a:extLst>
                <a:ext uri="{FF2B5EF4-FFF2-40B4-BE49-F238E27FC236}">
                  <a16:creationId xmlns:a16="http://schemas.microsoft.com/office/drawing/2014/main" id="{238C48CA-FCB0-40A9-B222-7DCB05683F61}"/>
                </a:ext>
              </a:extLst>
            </p:cNvPr>
            <p:cNvSpPr txBox="1"/>
            <p:nvPr/>
          </p:nvSpPr>
          <p:spPr>
            <a:xfrm rot="10800000" flipV="1">
              <a:off x="7575568" y="3506763"/>
              <a:ext cx="1473889" cy="436470"/>
            </a:xfrm>
            <a:prstGeom prst="rect">
              <a:avLst/>
            </a:prstGeom>
            <a:noFill/>
          </p:spPr>
          <p:txBody>
            <a:bodyPr wrap="none" rtlCol="0">
              <a:spAutoFit/>
            </a:bodyPr>
            <a:lstStyle/>
            <a:p>
              <a:r>
                <a:rPr lang="en-US" altLang="ko-KR" sz="2800" dirty="0"/>
                <a:t>Bandwidth</a:t>
              </a:r>
              <a:endParaRPr lang="ko-KR" altLang="en-US" sz="2800" dirty="0"/>
            </a:p>
          </p:txBody>
        </p:sp>
        <p:sp>
          <p:nvSpPr>
            <p:cNvPr id="135" name="TextBox 102">
              <a:extLst>
                <a:ext uri="{FF2B5EF4-FFF2-40B4-BE49-F238E27FC236}">
                  <a16:creationId xmlns:a16="http://schemas.microsoft.com/office/drawing/2014/main" id="{1423C89A-BEFB-4840-BA4D-59B1543EA1AA}"/>
                </a:ext>
              </a:extLst>
            </p:cNvPr>
            <p:cNvSpPr txBox="1"/>
            <p:nvPr/>
          </p:nvSpPr>
          <p:spPr>
            <a:xfrm>
              <a:off x="9181724" y="3890785"/>
              <a:ext cx="654170" cy="436470"/>
            </a:xfrm>
            <a:prstGeom prst="rect">
              <a:avLst/>
            </a:prstGeom>
            <a:noFill/>
          </p:spPr>
          <p:txBody>
            <a:bodyPr wrap="none" rtlCol="0">
              <a:spAutoFit/>
            </a:bodyPr>
            <a:lstStyle/>
            <a:p>
              <a:r>
                <a:rPr lang="en-US" altLang="ko-KR" sz="2800" dirty="0"/>
                <a:t>ABR</a:t>
              </a:r>
              <a:endParaRPr lang="ko-KR" altLang="en-US" sz="2800" dirty="0"/>
            </a:p>
          </p:txBody>
        </p:sp>
        <p:cxnSp>
          <p:nvCxnSpPr>
            <p:cNvPr id="136" name="직선 화살표 연결선 103">
              <a:extLst>
                <a:ext uri="{FF2B5EF4-FFF2-40B4-BE49-F238E27FC236}">
                  <a16:creationId xmlns:a16="http://schemas.microsoft.com/office/drawing/2014/main" id="{E9406FCB-0935-4743-949F-5B04456B4C51}"/>
                </a:ext>
              </a:extLst>
            </p:cNvPr>
            <p:cNvCxnSpPr/>
            <p:nvPr/>
          </p:nvCxnSpPr>
          <p:spPr bwMode="auto">
            <a:xfrm flipV="1">
              <a:off x="7739468" y="3867488"/>
              <a:ext cx="0" cy="970751"/>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137" name="직선 화살표 연결선 104">
              <a:extLst>
                <a:ext uri="{FF2B5EF4-FFF2-40B4-BE49-F238E27FC236}">
                  <a16:creationId xmlns:a16="http://schemas.microsoft.com/office/drawing/2014/main" id="{E542FDCE-0811-484F-A2F6-CEEC490998F8}"/>
                </a:ext>
              </a:extLst>
            </p:cNvPr>
            <p:cNvCxnSpPr/>
            <p:nvPr/>
          </p:nvCxnSpPr>
          <p:spPr bwMode="auto">
            <a:xfrm>
              <a:off x="9224264" y="4324921"/>
              <a:ext cx="626570" cy="4112"/>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38" name="직선 화살표 연결선 105">
              <a:extLst>
                <a:ext uri="{FF2B5EF4-FFF2-40B4-BE49-F238E27FC236}">
                  <a16:creationId xmlns:a16="http://schemas.microsoft.com/office/drawing/2014/main" id="{B80E9194-BE4C-4B99-8857-17DE12ED5A06}"/>
                </a:ext>
              </a:extLst>
            </p:cNvPr>
            <p:cNvCxnSpPr/>
            <p:nvPr/>
          </p:nvCxnSpPr>
          <p:spPr bwMode="auto">
            <a:xfrm>
              <a:off x="9947032" y="4833720"/>
              <a:ext cx="1416478" cy="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139" name="모서리가 둥근 직사각형 106">
              <a:extLst>
                <a:ext uri="{FF2B5EF4-FFF2-40B4-BE49-F238E27FC236}">
                  <a16:creationId xmlns:a16="http://schemas.microsoft.com/office/drawing/2014/main" id="{6B825737-28CF-427B-8583-8AF1CFF46058}"/>
                </a:ext>
              </a:extLst>
            </p:cNvPr>
            <p:cNvSpPr/>
            <p:nvPr/>
          </p:nvSpPr>
          <p:spPr bwMode="auto">
            <a:xfrm>
              <a:off x="7316545" y="3359940"/>
              <a:ext cx="4845269" cy="1852071"/>
            </a:xfrm>
            <a:prstGeom prst="roundRect">
              <a:avLst/>
            </a:prstGeom>
            <a:noFill/>
            <a:ln>
              <a:solidFill>
                <a:schemeClr val="bg1">
                  <a:lumMod val="50000"/>
                </a:schemeClr>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ko-KR" altLang="en-US" sz="2800" b="0" i="0" u="none" strike="noStrike" cap="none" normalizeH="0" baseline="0" dirty="0">
                <a:ln>
                  <a:noFill/>
                </a:ln>
                <a:solidFill>
                  <a:schemeClr val="tx1"/>
                </a:solidFill>
                <a:effectLst/>
              </a:endParaRPr>
            </a:p>
          </p:txBody>
        </p:sp>
        <p:sp>
          <p:nvSpPr>
            <p:cNvPr id="140" name="TextBox 107">
              <a:extLst>
                <a:ext uri="{FF2B5EF4-FFF2-40B4-BE49-F238E27FC236}">
                  <a16:creationId xmlns:a16="http://schemas.microsoft.com/office/drawing/2014/main" id="{BEC634CA-CEE5-4DED-86CB-DDFC958AA7D9}"/>
                </a:ext>
              </a:extLst>
            </p:cNvPr>
            <p:cNvSpPr txBox="1"/>
            <p:nvPr/>
          </p:nvSpPr>
          <p:spPr>
            <a:xfrm>
              <a:off x="11259782" y="4517295"/>
              <a:ext cx="755799" cy="436470"/>
            </a:xfrm>
            <a:prstGeom prst="rect">
              <a:avLst/>
            </a:prstGeom>
            <a:noFill/>
          </p:spPr>
          <p:txBody>
            <a:bodyPr wrap="none" rtlCol="0">
              <a:spAutoFit/>
            </a:bodyPr>
            <a:lstStyle/>
            <a:p>
              <a:r>
                <a:rPr lang="en-US" altLang="ko-KR" sz="2800" dirty="0"/>
                <a:t>Time</a:t>
              </a:r>
              <a:endParaRPr lang="ko-KR" altLang="en-US" sz="2800" dirty="0"/>
            </a:p>
          </p:txBody>
        </p:sp>
      </p:grpSp>
      <p:sp>
        <p:nvSpPr>
          <p:cNvPr id="3" name="文本框 2">
            <a:extLst>
              <a:ext uri="{FF2B5EF4-FFF2-40B4-BE49-F238E27FC236}">
                <a16:creationId xmlns:a16="http://schemas.microsoft.com/office/drawing/2014/main" id="{8D21264E-3F9D-4040-B0F6-8157DBF497E3}"/>
              </a:ext>
            </a:extLst>
          </p:cNvPr>
          <p:cNvSpPr txBox="1"/>
          <p:nvPr/>
        </p:nvSpPr>
        <p:spPr>
          <a:xfrm>
            <a:off x="329211" y="5979929"/>
            <a:ext cx="9922588" cy="369332"/>
          </a:xfrm>
          <a:prstGeom prst="rect">
            <a:avLst/>
          </a:prstGeom>
          <a:noFill/>
        </p:spPr>
        <p:txBody>
          <a:bodyPr wrap="none" rtlCol="0">
            <a:spAutoFit/>
          </a:bodyPr>
          <a:lstStyle/>
          <a:p>
            <a:r>
              <a:rPr lang="en-US" altLang="zh-CN" dirty="0"/>
              <a:t>Partially borrowed from “Neural Adaptive Content-aware Internet Video Delivery” in USENIX NSDI 2018.</a:t>
            </a:r>
            <a:endParaRPr lang="zh-CN" altLang="en-US" dirty="0"/>
          </a:p>
        </p:txBody>
      </p:sp>
      <p:sp>
        <p:nvSpPr>
          <p:cNvPr id="33" name="页脚占位符 32">
            <a:extLst>
              <a:ext uri="{FF2B5EF4-FFF2-40B4-BE49-F238E27FC236}">
                <a16:creationId xmlns:a16="http://schemas.microsoft.com/office/drawing/2014/main" id="{A4A03AEA-899B-49F6-9A0D-1DA4D5E5F78D}"/>
              </a:ext>
            </a:extLst>
          </p:cNvPr>
          <p:cNvSpPr>
            <a:spLocks noGrp="1"/>
          </p:cNvSpPr>
          <p:nvPr>
            <p:ph type="ftr" sz="quarter" idx="11"/>
          </p:nvPr>
        </p:nvSpPr>
        <p:spPr/>
        <p:txBody>
          <a:bodyPr/>
          <a:lstStyle/>
          <a:p>
            <a:r>
              <a:rPr lang="en-US"/>
              <a:t>P5C-04</a:t>
            </a:r>
            <a:endParaRPr lang="en-US" dirty="0"/>
          </a:p>
        </p:txBody>
      </p:sp>
      <p:sp>
        <p:nvSpPr>
          <p:cNvPr id="34" name="日期占位符 33">
            <a:extLst>
              <a:ext uri="{FF2B5EF4-FFF2-40B4-BE49-F238E27FC236}">
                <a16:creationId xmlns:a16="http://schemas.microsoft.com/office/drawing/2014/main" id="{9877D4F4-C23C-4852-8E00-062CB350B02E}"/>
              </a:ext>
            </a:extLst>
          </p:cNvPr>
          <p:cNvSpPr>
            <a:spLocks noGrp="1"/>
          </p:cNvSpPr>
          <p:nvPr>
            <p:ph type="dt" sz="half" idx="10"/>
          </p:nvPr>
        </p:nvSpPr>
        <p:spPr/>
        <p:txBody>
          <a:bodyPr/>
          <a:lstStyle/>
          <a:p>
            <a:r>
              <a:rPr lang="en-US" altLang="zh-CN"/>
              <a:t>https://transys.io/pitree</a:t>
            </a:r>
            <a:endParaRPr lang="en-US"/>
          </a:p>
        </p:txBody>
      </p:sp>
    </p:spTree>
    <p:custDataLst>
      <p:tags r:id="rId1"/>
    </p:custDataLst>
    <p:extLst>
      <p:ext uri="{BB962C8B-B14F-4D97-AF65-F5344CB8AC3E}">
        <p14:creationId xmlns:p14="http://schemas.microsoft.com/office/powerpoint/2010/main" val="387657909"/>
      </p:ext>
    </p:extLst>
  </p:cSld>
  <p:clrMapOvr>
    <a:masterClrMapping/>
  </p:clrMapOvr>
  <mc:AlternateContent xmlns:mc="http://schemas.openxmlformats.org/markup-compatibility/2006" xmlns:p14="http://schemas.microsoft.com/office/powerpoint/2010/main">
    <mc:Choice Requires="p14">
      <p:transition spd="slow" p14:dur="2000" advTm="65743"/>
    </mc:Choice>
    <mc:Fallback xmlns="">
      <p:transition spd="slow" advTm="657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500"/>
                                  </p:stCondLst>
                                  <p:childTnLst>
                                    <p:set>
                                      <p:cBhvr>
                                        <p:cTn id="9" dur="1" fill="hold">
                                          <p:stCondLst>
                                            <p:cond delay="0"/>
                                          </p:stCondLst>
                                        </p:cTn>
                                        <p:tgtEl>
                                          <p:spTgt spid="81"/>
                                        </p:tgtEl>
                                        <p:attrNameLst>
                                          <p:attrName>style.visibility</p:attrName>
                                        </p:attrNameLst>
                                      </p:cBhvr>
                                      <p:to>
                                        <p:strVal val="visible"/>
                                      </p:to>
                                    </p:set>
                                    <p:animEffect transition="in" filter="fade">
                                      <p:cBhvr>
                                        <p:cTn id="10" dur="500"/>
                                        <p:tgtEl>
                                          <p:spTgt spid="81"/>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500"/>
                                        <p:tgtEl>
                                          <p:spTgt spid="70"/>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8"/>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nodeType="afterEffect">
                                  <p:stCondLst>
                                    <p:cond delay="0"/>
                                  </p:stCondLst>
                                  <p:childTnLst>
                                    <p:set>
                                      <p:cBhvr>
                                        <p:cTn id="25" dur="1" fill="hold">
                                          <p:stCondLst>
                                            <p:cond delay="0"/>
                                          </p:stCondLst>
                                        </p:cTn>
                                        <p:tgtEl>
                                          <p:spTgt spid="124"/>
                                        </p:tgtEl>
                                        <p:attrNameLst>
                                          <p:attrName>style.visibility</p:attrName>
                                        </p:attrNameLst>
                                      </p:cBhvr>
                                      <p:to>
                                        <p:strVal val="visible"/>
                                      </p:to>
                                    </p:set>
                                    <p:animEffect transition="in" filter="fade">
                                      <p:cBhvr>
                                        <p:cTn id="26" dur="500"/>
                                        <p:tgtEl>
                                          <p:spTgt spid="124"/>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500"/>
                                        <p:tgtEl>
                                          <p:spTgt spid="120"/>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500"/>
                                        <p:tgtEl>
                                          <p:spTgt spid="96"/>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100"/>
                                        </p:tgtEl>
                                        <p:attrNameLst>
                                          <p:attrName>style.visibility</p:attrName>
                                        </p:attrNameLst>
                                      </p:cBhvr>
                                      <p:to>
                                        <p:strVal val="visible"/>
                                      </p:to>
                                    </p:set>
                                    <p:animEffect transition="in" filter="fade">
                                      <p:cBhvr>
                                        <p:cTn id="38" dur="500"/>
                                        <p:tgtEl>
                                          <p:spTgt spid="100"/>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108"/>
                                        </p:tgtEl>
                                        <p:attrNameLst>
                                          <p:attrName>style.visibility</p:attrName>
                                        </p:attrNameLst>
                                      </p:cBhvr>
                                      <p:to>
                                        <p:strVal val="visible"/>
                                      </p:to>
                                    </p:set>
                                    <p:animEffect transition="in" filter="fade">
                                      <p:cBhvr>
                                        <p:cTn id="42" dur="500"/>
                                        <p:tgtEl>
                                          <p:spTgt spid="108"/>
                                        </p:tgtEl>
                                      </p:cBhvr>
                                    </p:animEffect>
                                  </p:childTnLst>
                                </p:cTn>
                              </p:par>
                            </p:childTnLst>
                          </p:cTn>
                        </p:par>
                        <p:par>
                          <p:cTn id="43" fill="hold">
                            <p:stCondLst>
                              <p:cond delay="2500"/>
                            </p:stCondLst>
                            <p:childTnLst>
                              <p:par>
                                <p:cTn id="44" presetID="10" presetClass="entr" presetSubtype="0"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fade">
                                      <p:cBhvr>
                                        <p:cTn id="46" dur="500"/>
                                        <p:tgtEl>
                                          <p:spTgt spid="104"/>
                                        </p:tgtEl>
                                      </p:cBhvr>
                                    </p:animEffect>
                                  </p:childTnLst>
                                </p:cTn>
                              </p:par>
                            </p:childTnLst>
                          </p:cTn>
                        </p:par>
                        <p:par>
                          <p:cTn id="47" fill="hold">
                            <p:stCondLst>
                              <p:cond delay="3000"/>
                            </p:stCondLst>
                            <p:childTnLst>
                              <p:par>
                                <p:cTn id="48" presetID="10" presetClass="entr" presetSubtype="0" fill="hold" nodeType="afterEffect">
                                  <p:stCondLst>
                                    <p:cond delay="0"/>
                                  </p:stCondLst>
                                  <p:childTnLst>
                                    <p:set>
                                      <p:cBhvr>
                                        <p:cTn id="49" dur="1" fill="hold">
                                          <p:stCondLst>
                                            <p:cond delay="0"/>
                                          </p:stCondLst>
                                        </p:cTn>
                                        <p:tgtEl>
                                          <p:spTgt spid="112"/>
                                        </p:tgtEl>
                                        <p:attrNameLst>
                                          <p:attrName>style.visibility</p:attrName>
                                        </p:attrNameLst>
                                      </p:cBhvr>
                                      <p:to>
                                        <p:strVal val="visible"/>
                                      </p:to>
                                    </p:set>
                                    <p:animEffect transition="in" filter="fade">
                                      <p:cBhvr>
                                        <p:cTn id="50" dur="500"/>
                                        <p:tgtEl>
                                          <p:spTgt spid="112"/>
                                        </p:tgtEl>
                                      </p:cBhvr>
                                    </p:animEffect>
                                  </p:childTnLst>
                                </p:cTn>
                              </p:par>
                            </p:childTnLst>
                          </p:cTn>
                        </p:par>
                        <p:par>
                          <p:cTn id="51" fill="hold">
                            <p:stCondLst>
                              <p:cond delay="3500"/>
                            </p:stCondLst>
                            <p:childTnLst>
                              <p:par>
                                <p:cTn id="52" presetID="10" presetClass="entr" presetSubtype="0" fill="hold" nodeType="afterEffect">
                                  <p:stCondLst>
                                    <p:cond delay="0"/>
                                  </p:stCondLst>
                                  <p:childTnLst>
                                    <p:set>
                                      <p:cBhvr>
                                        <p:cTn id="53" dur="1" fill="hold">
                                          <p:stCondLst>
                                            <p:cond delay="0"/>
                                          </p:stCondLst>
                                        </p:cTn>
                                        <p:tgtEl>
                                          <p:spTgt spid="116"/>
                                        </p:tgtEl>
                                        <p:attrNameLst>
                                          <p:attrName>style.visibility</p:attrName>
                                        </p:attrNameLst>
                                      </p:cBhvr>
                                      <p:to>
                                        <p:strVal val="visible"/>
                                      </p:to>
                                    </p:set>
                                    <p:animEffect transition="in" filter="fade">
                                      <p:cBhvr>
                                        <p:cTn id="54"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ltLang="zh-CN" dirty="0"/>
              <a:t>Adaptive Bitrate (ABR) Algorithms</a:t>
            </a:r>
            <a:endParaRPr lang="en-US" dirty="0"/>
          </a:p>
        </p:txBody>
      </p:sp>
      <p:sp>
        <p:nvSpPr>
          <p:cNvPr id="4" name="Slide Number Placeholder 3"/>
          <p:cNvSpPr>
            <a:spLocks noGrp="1"/>
          </p:cNvSpPr>
          <p:nvPr>
            <p:ph type="sldNum" sz="quarter" idx="12"/>
          </p:nvPr>
        </p:nvSpPr>
        <p:spPr/>
        <p:txBody>
          <a:bodyPr/>
          <a:lstStyle/>
          <a:p>
            <a:fld id="{7904A8AC-C669-244C-953E-6C477326AD58}" type="slidenum">
              <a:rPr lang="en-US" sz="2000" smtClean="0"/>
              <a:t>3</a:t>
            </a:fld>
            <a:endParaRPr lang="en-US" sz="2000" dirty="0"/>
          </a:p>
        </p:txBody>
      </p:sp>
      <p:sp>
        <p:nvSpPr>
          <p:cNvPr id="6" name="矩形 5">
            <a:extLst>
              <a:ext uri="{FF2B5EF4-FFF2-40B4-BE49-F238E27FC236}">
                <a16:creationId xmlns:a16="http://schemas.microsoft.com/office/drawing/2014/main" id="{3CF1BE0D-D73E-44B9-ACEB-85A0A5A5576E}"/>
              </a:ext>
            </a:extLst>
          </p:cNvPr>
          <p:cNvSpPr/>
          <p:nvPr/>
        </p:nvSpPr>
        <p:spPr>
          <a:xfrm>
            <a:off x="2485696" y="4152354"/>
            <a:ext cx="2916000" cy="36260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Harmonic Mean (Rate)</a:t>
            </a:r>
            <a:endParaRPr lang="zh-CN" altLang="en-US" sz="2400" dirty="0">
              <a:solidFill>
                <a:schemeClr val="tx1"/>
              </a:solidFill>
            </a:endParaRPr>
          </a:p>
        </p:txBody>
      </p:sp>
      <p:cxnSp>
        <p:nvCxnSpPr>
          <p:cNvPr id="12" name="直接箭头连接符 11">
            <a:extLst>
              <a:ext uri="{FF2B5EF4-FFF2-40B4-BE49-F238E27FC236}">
                <a16:creationId xmlns:a16="http://schemas.microsoft.com/office/drawing/2014/main" id="{75AEB090-43CF-44F4-9BA3-FC972784C10F}"/>
              </a:ext>
            </a:extLst>
          </p:cNvPr>
          <p:cNvCxnSpPr>
            <a:cxnSpLocks/>
          </p:cNvCxnSpPr>
          <p:nvPr/>
        </p:nvCxnSpPr>
        <p:spPr>
          <a:xfrm>
            <a:off x="2256023" y="5064351"/>
            <a:ext cx="890596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DF949906-CAC3-4305-85D2-4B205443F2C3}"/>
              </a:ext>
            </a:extLst>
          </p:cNvPr>
          <p:cNvCxnSpPr>
            <a:cxnSpLocks/>
          </p:cNvCxnSpPr>
          <p:nvPr/>
        </p:nvCxnSpPr>
        <p:spPr>
          <a:xfrm>
            <a:off x="2485697" y="4161028"/>
            <a:ext cx="0" cy="90332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16" name="表格 15">
            <a:extLst>
              <a:ext uri="{FF2B5EF4-FFF2-40B4-BE49-F238E27FC236}">
                <a16:creationId xmlns:a16="http://schemas.microsoft.com/office/drawing/2014/main" id="{A33E0CF1-71C5-4EE6-9AC9-DB0A6B675211}"/>
              </a:ext>
            </a:extLst>
          </p:cNvPr>
          <p:cNvGraphicFramePr>
            <a:graphicFrameLocks noGrp="1"/>
          </p:cNvGraphicFramePr>
          <p:nvPr>
            <p:extLst>
              <p:ext uri="{D42A27DB-BD31-4B8C-83A1-F6EECF244321}">
                <p14:modId xmlns:p14="http://schemas.microsoft.com/office/powerpoint/2010/main" val="3096927418"/>
              </p:ext>
            </p:extLst>
          </p:nvPr>
        </p:nvGraphicFramePr>
        <p:xfrm>
          <a:off x="1991709" y="5134307"/>
          <a:ext cx="8567685" cy="457200"/>
        </p:xfrm>
        <a:graphic>
          <a:graphicData uri="http://schemas.openxmlformats.org/drawingml/2006/table">
            <a:tbl>
              <a:tblPr firstRow="1" bandRow="1">
                <a:tableStyleId>{2D5ABB26-0587-4C30-8999-92F81FD0307C}</a:tableStyleId>
              </a:tblPr>
              <a:tblGrid>
                <a:gridCol w="951965">
                  <a:extLst>
                    <a:ext uri="{9D8B030D-6E8A-4147-A177-3AD203B41FA5}">
                      <a16:colId xmlns:a16="http://schemas.microsoft.com/office/drawing/2014/main" val="2793996375"/>
                    </a:ext>
                  </a:extLst>
                </a:gridCol>
                <a:gridCol w="951965">
                  <a:extLst>
                    <a:ext uri="{9D8B030D-6E8A-4147-A177-3AD203B41FA5}">
                      <a16:colId xmlns:a16="http://schemas.microsoft.com/office/drawing/2014/main" val="825810315"/>
                    </a:ext>
                  </a:extLst>
                </a:gridCol>
                <a:gridCol w="951965">
                  <a:extLst>
                    <a:ext uri="{9D8B030D-6E8A-4147-A177-3AD203B41FA5}">
                      <a16:colId xmlns:a16="http://schemas.microsoft.com/office/drawing/2014/main" val="2039920329"/>
                    </a:ext>
                  </a:extLst>
                </a:gridCol>
                <a:gridCol w="951965">
                  <a:extLst>
                    <a:ext uri="{9D8B030D-6E8A-4147-A177-3AD203B41FA5}">
                      <a16:colId xmlns:a16="http://schemas.microsoft.com/office/drawing/2014/main" val="2684257844"/>
                    </a:ext>
                  </a:extLst>
                </a:gridCol>
                <a:gridCol w="951965">
                  <a:extLst>
                    <a:ext uri="{9D8B030D-6E8A-4147-A177-3AD203B41FA5}">
                      <a16:colId xmlns:a16="http://schemas.microsoft.com/office/drawing/2014/main" val="1911352658"/>
                    </a:ext>
                  </a:extLst>
                </a:gridCol>
                <a:gridCol w="951965">
                  <a:extLst>
                    <a:ext uri="{9D8B030D-6E8A-4147-A177-3AD203B41FA5}">
                      <a16:colId xmlns:a16="http://schemas.microsoft.com/office/drawing/2014/main" val="1686705467"/>
                    </a:ext>
                  </a:extLst>
                </a:gridCol>
                <a:gridCol w="951965">
                  <a:extLst>
                    <a:ext uri="{9D8B030D-6E8A-4147-A177-3AD203B41FA5}">
                      <a16:colId xmlns:a16="http://schemas.microsoft.com/office/drawing/2014/main" val="3500275906"/>
                    </a:ext>
                  </a:extLst>
                </a:gridCol>
                <a:gridCol w="951965">
                  <a:extLst>
                    <a:ext uri="{9D8B030D-6E8A-4147-A177-3AD203B41FA5}">
                      <a16:colId xmlns:a16="http://schemas.microsoft.com/office/drawing/2014/main" val="582876984"/>
                    </a:ext>
                  </a:extLst>
                </a:gridCol>
                <a:gridCol w="951965">
                  <a:extLst>
                    <a:ext uri="{9D8B030D-6E8A-4147-A177-3AD203B41FA5}">
                      <a16:colId xmlns:a16="http://schemas.microsoft.com/office/drawing/2014/main" val="329829433"/>
                    </a:ext>
                  </a:extLst>
                </a:gridCol>
              </a:tblGrid>
              <a:tr h="370840">
                <a:tc>
                  <a:txBody>
                    <a:bodyPr/>
                    <a:lstStyle/>
                    <a:p>
                      <a:pPr algn="ctr"/>
                      <a:r>
                        <a:rPr lang="en-US" altLang="zh-CN" sz="2400" dirty="0"/>
                        <a:t>2011</a:t>
                      </a:r>
                      <a:endParaRPr lang="zh-CN" altLang="en-US" sz="2400" dirty="0"/>
                    </a:p>
                  </a:txBody>
                  <a:tcPr/>
                </a:tc>
                <a:tc>
                  <a:txBody>
                    <a:bodyPr/>
                    <a:lstStyle/>
                    <a:p>
                      <a:pPr algn="ctr"/>
                      <a:r>
                        <a:rPr lang="en-US" altLang="zh-CN" sz="2400" dirty="0"/>
                        <a:t>2012</a:t>
                      </a:r>
                      <a:endParaRPr lang="zh-CN" altLang="en-US" sz="2400" dirty="0"/>
                    </a:p>
                  </a:txBody>
                  <a:tcPr/>
                </a:tc>
                <a:tc>
                  <a:txBody>
                    <a:bodyPr/>
                    <a:lstStyle/>
                    <a:p>
                      <a:pPr algn="ctr"/>
                      <a:r>
                        <a:rPr lang="en-US" altLang="zh-CN" sz="2400" dirty="0"/>
                        <a:t>2013</a:t>
                      </a:r>
                      <a:endParaRPr lang="zh-CN" altLang="en-US" sz="2400" dirty="0"/>
                    </a:p>
                  </a:txBody>
                  <a:tcPr/>
                </a:tc>
                <a:tc>
                  <a:txBody>
                    <a:bodyPr/>
                    <a:lstStyle/>
                    <a:p>
                      <a:pPr algn="ctr"/>
                      <a:r>
                        <a:rPr lang="en-US" altLang="zh-CN" sz="2400" dirty="0"/>
                        <a:t>2014</a:t>
                      </a:r>
                      <a:endParaRPr lang="zh-CN" altLang="en-US" sz="2400" dirty="0"/>
                    </a:p>
                  </a:txBody>
                  <a:tcPr/>
                </a:tc>
                <a:tc>
                  <a:txBody>
                    <a:bodyPr/>
                    <a:lstStyle/>
                    <a:p>
                      <a:pPr algn="ctr"/>
                      <a:r>
                        <a:rPr lang="en-US" altLang="zh-CN" sz="2400" dirty="0"/>
                        <a:t>2015</a:t>
                      </a:r>
                      <a:endParaRPr lang="zh-CN" altLang="en-US" sz="2400" dirty="0"/>
                    </a:p>
                  </a:txBody>
                  <a:tcPr/>
                </a:tc>
                <a:tc>
                  <a:txBody>
                    <a:bodyPr/>
                    <a:lstStyle/>
                    <a:p>
                      <a:pPr algn="ctr"/>
                      <a:r>
                        <a:rPr lang="en-US" altLang="zh-CN" sz="2400" dirty="0"/>
                        <a:t>2016</a:t>
                      </a:r>
                      <a:endParaRPr lang="zh-CN" altLang="en-US" sz="2400" dirty="0"/>
                    </a:p>
                  </a:txBody>
                  <a:tcPr/>
                </a:tc>
                <a:tc>
                  <a:txBody>
                    <a:bodyPr/>
                    <a:lstStyle/>
                    <a:p>
                      <a:pPr algn="ctr"/>
                      <a:r>
                        <a:rPr lang="en-US" altLang="zh-CN" sz="2400" dirty="0"/>
                        <a:t>2017</a:t>
                      </a:r>
                      <a:endParaRPr lang="zh-CN" altLang="en-US" sz="2400" dirty="0"/>
                    </a:p>
                  </a:txBody>
                  <a:tcPr/>
                </a:tc>
                <a:tc>
                  <a:txBody>
                    <a:bodyPr/>
                    <a:lstStyle/>
                    <a:p>
                      <a:pPr algn="ctr"/>
                      <a:r>
                        <a:rPr lang="en-US" altLang="zh-CN" sz="2400" dirty="0"/>
                        <a:t>2018</a:t>
                      </a:r>
                      <a:endParaRPr lang="zh-CN" altLang="en-US" sz="2400" dirty="0"/>
                    </a:p>
                  </a:txBody>
                  <a:tcPr/>
                </a:tc>
                <a:tc>
                  <a:txBody>
                    <a:bodyPr/>
                    <a:lstStyle/>
                    <a:p>
                      <a:pPr algn="ctr"/>
                      <a:r>
                        <a:rPr lang="en-US" altLang="zh-CN" sz="2400" dirty="0"/>
                        <a:t>2019</a:t>
                      </a:r>
                      <a:endParaRPr lang="zh-CN" altLang="en-US" sz="2400" dirty="0"/>
                    </a:p>
                  </a:txBody>
                  <a:tcPr/>
                </a:tc>
                <a:extLst>
                  <a:ext uri="{0D108BD9-81ED-4DB2-BD59-A6C34878D82A}">
                    <a16:rowId xmlns:a16="http://schemas.microsoft.com/office/drawing/2014/main" val="2970143331"/>
                  </a:ext>
                </a:extLst>
              </a:tr>
            </a:tbl>
          </a:graphicData>
        </a:graphic>
      </p:graphicFrame>
      <p:cxnSp>
        <p:nvCxnSpPr>
          <p:cNvPr id="145" name="直接连接符 144">
            <a:extLst>
              <a:ext uri="{FF2B5EF4-FFF2-40B4-BE49-F238E27FC236}">
                <a16:creationId xmlns:a16="http://schemas.microsoft.com/office/drawing/2014/main" id="{C8EC4202-40C7-4F86-9501-33C2F49CC479}"/>
              </a:ext>
            </a:extLst>
          </p:cNvPr>
          <p:cNvCxnSpPr>
            <a:cxnSpLocks/>
          </p:cNvCxnSpPr>
          <p:nvPr/>
        </p:nvCxnSpPr>
        <p:spPr>
          <a:xfrm>
            <a:off x="5263510" y="4579946"/>
            <a:ext cx="0" cy="475728"/>
          </a:xfrm>
          <a:prstGeom prst="line">
            <a:avLst/>
          </a:prstGeom>
        </p:spPr>
        <p:style>
          <a:lnRef idx="1">
            <a:schemeClr val="dk1"/>
          </a:lnRef>
          <a:fillRef idx="0">
            <a:schemeClr val="dk1"/>
          </a:fillRef>
          <a:effectRef idx="0">
            <a:schemeClr val="dk1"/>
          </a:effectRef>
          <a:fontRef idx="minor">
            <a:schemeClr val="tx1"/>
          </a:fontRef>
        </p:style>
      </p:cxnSp>
      <p:cxnSp>
        <p:nvCxnSpPr>
          <p:cNvPr id="147" name="直接连接符 146">
            <a:extLst>
              <a:ext uri="{FF2B5EF4-FFF2-40B4-BE49-F238E27FC236}">
                <a16:creationId xmlns:a16="http://schemas.microsoft.com/office/drawing/2014/main" id="{01264783-280D-402D-B1FF-1FD2F16E200D}"/>
              </a:ext>
            </a:extLst>
          </p:cNvPr>
          <p:cNvCxnSpPr>
            <a:cxnSpLocks/>
          </p:cNvCxnSpPr>
          <p:nvPr/>
        </p:nvCxnSpPr>
        <p:spPr>
          <a:xfrm>
            <a:off x="6285185" y="3255292"/>
            <a:ext cx="0" cy="1807479"/>
          </a:xfrm>
          <a:prstGeom prst="line">
            <a:avLst/>
          </a:prstGeom>
        </p:spPr>
        <p:style>
          <a:lnRef idx="1">
            <a:schemeClr val="dk1"/>
          </a:lnRef>
          <a:fillRef idx="0">
            <a:schemeClr val="dk1"/>
          </a:fillRef>
          <a:effectRef idx="0">
            <a:schemeClr val="dk1"/>
          </a:effectRef>
          <a:fontRef idx="minor">
            <a:schemeClr val="tx1"/>
          </a:fontRef>
        </p:style>
      </p:cxnSp>
      <p:cxnSp>
        <p:nvCxnSpPr>
          <p:cNvPr id="149" name="直接连接符 148">
            <a:extLst>
              <a:ext uri="{FF2B5EF4-FFF2-40B4-BE49-F238E27FC236}">
                <a16:creationId xmlns:a16="http://schemas.microsoft.com/office/drawing/2014/main" id="{CF8B7278-DF19-4852-81B7-887E7F46DBAF}"/>
              </a:ext>
            </a:extLst>
          </p:cNvPr>
          <p:cNvCxnSpPr>
            <a:cxnSpLocks/>
          </p:cNvCxnSpPr>
          <p:nvPr/>
        </p:nvCxnSpPr>
        <p:spPr>
          <a:xfrm>
            <a:off x="7287535" y="3659478"/>
            <a:ext cx="0" cy="1413544"/>
          </a:xfrm>
          <a:prstGeom prst="line">
            <a:avLst/>
          </a:prstGeom>
        </p:spPr>
        <p:style>
          <a:lnRef idx="1">
            <a:schemeClr val="dk1"/>
          </a:lnRef>
          <a:fillRef idx="0">
            <a:schemeClr val="dk1"/>
          </a:fillRef>
          <a:effectRef idx="0">
            <a:schemeClr val="dk1"/>
          </a:effectRef>
          <a:fontRef idx="minor">
            <a:schemeClr val="tx1"/>
          </a:fontRef>
        </p:style>
      </p:cxnSp>
      <p:sp>
        <p:nvSpPr>
          <p:cNvPr id="150" name="矩形 149">
            <a:extLst>
              <a:ext uri="{FF2B5EF4-FFF2-40B4-BE49-F238E27FC236}">
                <a16:creationId xmlns:a16="http://schemas.microsoft.com/office/drawing/2014/main" id="{85FAE245-F90F-4E00-A003-C23451317A85}"/>
              </a:ext>
            </a:extLst>
          </p:cNvPr>
          <p:cNvSpPr/>
          <p:nvPr/>
        </p:nvSpPr>
        <p:spPr>
          <a:xfrm>
            <a:off x="8113922" y="2318227"/>
            <a:ext cx="2268000" cy="36260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Neural Networks</a:t>
            </a:r>
            <a:endParaRPr lang="zh-CN" altLang="en-US" sz="2400" dirty="0">
              <a:solidFill>
                <a:schemeClr val="tx1"/>
              </a:solidFill>
            </a:endParaRPr>
          </a:p>
        </p:txBody>
      </p:sp>
      <p:cxnSp>
        <p:nvCxnSpPr>
          <p:cNvPr id="151" name="直接连接符 150">
            <a:extLst>
              <a:ext uri="{FF2B5EF4-FFF2-40B4-BE49-F238E27FC236}">
                <a16:creationId xmlns:a16="http://schemas.microsoft.com/office/drawing/2014/main" id="{8353375B-012E-4B75-8DDB-5DF428AD2F63}"/>
              </a:ext>
            </a:extLst>
          </p:cNvPr>
          <p:cNvCxnSpPr>
            <a:cxnSpLocks/>
          </p:cNvCxnSpPr>
          <p:nvPr/>
        </p:nvCxnSpPr>
        <p:spPr>
          <a:xfrm>
            <a:off x="8113922" y="2318227"/>
            <a:ext cx="0" cy="2754795"/>
          </a:xfrm>
          <a:prstGeom prst="line">
            <a:avLst/>
          </a:prstGeom>
        </p:spPr>
        <p:style>
          <a:lnRef idx="1">
            <a:schemeClr val="dk1"/>
          </a:lnRef>
          <a:fillRef idx="0">
            <a:schemeClr val="dk1"/>
          </a:fillRef>
          <a:effectRef idx="0">
            <a:schemeClr val="dk1"/>
          </a:effectRef>
          <a:fontRef idx="minor">
            <a:schemeClr val="tx1"/>
          </a:fontRef>
        </p:style>
      </p:cxnSp>
      <p:sp>
        <p:nvSpPr>
          <p:cNvPr id="152" name="矩形 151">
            <a:extLst>
              <a:ext uri="{FF2B5EF4-FFF2-40B4-BE49-F238E27FC236}">
                <a16:creationId xmlns:a16="http://schemas.microsoft.com/office/drawing/2014/main" id="{AD8C1830-D269-47BA-8A00-C43C26E872D9}"/>
              </a:ext>
            </a:extLst>
          </p:cNvPr>
          <p:cNvSpPr/>
          <p:nvPr/>
        </p:nvSpPr>
        <p:spPr>
          <a:xfrm>
            <a:off x="9116271" y="2722413"/>
            <a:ext cx="1685077" cy="36260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Deeper NNs</a:t>
            </a:r>
            <a:endParaRPr lang="zh-CN" altLang="en-US" sz="2400" dirty="0">
              <a:solidFill>
                <a:schemeClr val="tx1"/>
              </a:solidFill>
            </a:endParaRPr>
          </a:p>
        </p:txBody>
      </p:sp>
      <p:cxnSp>
        <p:nvCxnSpPr>
          <p:cNvPr id="153" name="直接连接符 152">
            <a:extLst>
              <a:ext uri="{FF2B5EF4-FFF2-40B4-BE49-F238E27FC236}">
                <a16:creationId xmlns:a16="http://schemas.microsoft.com/office/drawing/2014/main" id="{D222604B-B3C7-45E2-9A29-75454DBB15B2}"/>
              </a:ext>
            </a:extLst>
          </p:cNvPr>
          <p:cNvCxnSpPr>
            <a:cxnSpLocks/>
          </p:cNvCxnSpPr>
          <p:nvPr/>
        </p:nvCxnSpPr>
        <p:spPr>
          <a:xfrm>
            <a:off x="9116272" y="2722413"/>
            <a:ext cx="0" cy="2333261"/>
          </a:xfrm>
          <a:prstGeom prst="line">
            <a:avLst/>
          </a:prstGeom>
        </p:spPr>
        <p:style>
          <a:lnRef idx="1">
            <a:schemeClr val="dk1"/>
          </a:lnRef>
          <a:fillRef idx="0">
            <a:schemeClr val="dk1"/>
          </a:fillRef>
          <a:effectRef idx="0">
            <a:schemeClr val="dk1"/>
          </a:effectRef>
          <a:fontRef idx="minor">
            <a:schemeClr val="tx1"/>
          </a:fontRef>
        </p:style>
      </p:cxnSp>
      <p:sp>
        <p:nvSpPr>
          <p:cNvPr id="146" name="矩形 145">
            <a:extLst>
              <a:ext uri="{FF2B5EF4-FFF2-40B4-BE49-F238E27FC236}">
                <a16:creationId xmlns:a16="http://schemas.microsoft.com/office/drawing/2014/main" id="{AB196B0D-DD83-4FCC-B745-77B574000B6F}"/>
              </a:ext>
            </a:extLst>
          </p:cNvPr>
          <p:cNvSpPr/>
          <p:nvPr/>
        </p:nvSpPr>
        <p:spPr>
          <a:xfrm>
            <a:off x="6300951" y="3255292"/>
            <a:ext cx="2700000" cy="36260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Linear Programming</a:t>
            </a:r>
            <a:endParaRPr lang="zh-CN" altLang="en-US" sz="2400" dirty="0">
              <a:solidFill>
                <a:schemeClr val="tx1"/>
              </a:solidFill>
            </a:endParaRPr>
          </a:p>
        </p:txBody>
      </p:sp>
      <p:sp>
        <p:nvSpPr>
          <p:cNvPr id="148" name="矩形 147">
            <a:extLst>
              <a:ext uri="{FF2B5EF4-FFF2-40B4-BE49-F238E27FC236}">
                <a16:creationId xmlns:a16="http://schemas.microsoft.com/office/drawing/2014/main" id="{BE7FD184-7B1B-4DF5-A171-862F5A859300}"/>
              </a:ext>
            </a:extLst>
          </p:cNvPr>
          <p:cNvSpPr/>
          <p:nvPr/>
        </p:nvSpPr>
        <p:spPr>
          <a:xfrm>
            <a:off x="7303301" y="3659478"/>
            <a:ext cx="2957460" cy="36260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Hidden Markov Model</a:t>
            </a:r>
            <a:endParaRPr lang="zh-CN" altLang="en-US" sz="2400" dirty="0">
              <a:solidFill>
                <a:schemeClr val="tx1"/>
              </a:solidFill>
            </a:endParaRPr>
          </a:p>
        </p:txBody>
      </p:sp>
      <p:cxnSp>
        <p:nvCxnSpPr>
          <p:cNvPr id="27" name="直接连接符 26">
            <a:extLst>
              <a:ext uri="{FF2B5EF4-FFF2-40B4-BE49-F238E27FC236}">
                <a16:creationId xmlns:a16="http://schemas.microsoft.com/office/drawing/2014/main" id="{CE93BAE3-C2F0-48A9-B02E-65F77B20C238}"/>
              </a:ext>
            </a:extLst>
          </p:cNvPr>
          <p:cNvCxnSpPr>
            <a:cxnSpLocks/>
          </p:cNvCxnSpPr>
          <p:nvPr/>
        </p:nvCxnSpPr>
        <p:spPr>
          <a:xfrm>
            <a:off x="835572" y="4083571"/>
            <a:ext cx="10058400" cy="0"/>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154" name="直接连接符 153">
            <a:extLst>
              <a:ext uri="{FF2B5EF4-FFF2-40B4-BE49-F238E27FC236}">
                <a16:creationId xmlns:a16="http://schemas.microsoft.com/office/drawing/2014/main" id="{6FCCB9ED-16A8-4EF0-A89E-AE0B7E1C6B08}"/>
              </a:ext>
            </a:extLst>
          </p:cNvPr>
          <p:cNvCxnSpPr>
            <a:cxnSpLocks/>
          </p:cNvCxnSpPr>
          <p:nvPr/>
        </p:nvCxnSpPr>
        <p:spPr>
          <a:xfrm>
            <a:off x="835572" y="3149723"/>
            <a:ext cx="10058400" cy="0"/>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29" name="文本框 28">
            <a:extLst>
              <a:ext uri="{FF2B5EF4-FFF2-40B4-BE49-F238E27FC236}">
                <a16:creationId xmlns:a16="http://schemas.microsoft.com/office/drawing/2014/main" id="{92228452-BE9D-4639-A719-2CBF4C13A4C0}"/>
              </a:ext>
            </a:extLst>
          </p:cNvPr>
          <p:cNvSpPr txBox="1"/>
          <p:nvPr/>
        </p:nvSpPr>
        <p:spPr>
          <a:xfrm>
            <a:off x="594096" y="2191468"/>
            <a:ext cx="1661927" cy="954107"/>
          </a:xfrm>
          <a:prstGeom prst="rect">
            <a:avLst/>
          </a:prstGeom>
          <a:noFill/>
        </p:spPr>
        <p:txBody>
          <a:bodyPr wrap="square" rtlCol="0">
            <a:spAutoFit/>
          </a:bodyPr>
          <a:lstStyle/>
          <a:p>
            <a:pPr algn="ctr"/>
            <a:r>
              <a:rPr lang="en-US" altLang="zh-CN" sz="2800" b="1" dirty="0">
                <a:solidFill>
                  <a:schemeClr val="accent1">
                    <a:lumMod val="75000"/>
                  </a:schemeClr>
                </a:solidFill>
              </a:rPr>
              <a:t>Deep Learning</a:t>
            </a:r>
            <a:endParaRPr lang="zh-CN" altLang="en-US" sz="2800" b="1" dirty="0">
              <a:solidFill>
                <a:schemeClr val="accent1">
                  <a:lumMod val="75000"/>
                </a:schemeClr>
              </a:solidFill>
            </a:endParaRPr>
          </a:p>
        </p:txBody>
      </p:sp>
      <p:sp>
        <p:nvSpPr>
          <p:cNvPr id="144" name="矩形 143">
            <a:extLst>
              <a:ext uri="{FF2B5EF4-FFF2-40B4-BE49-F238E27FC236}">
                <a16:creationId xmlns:a16="http://schemas.microsoft.com/office/drawing/2014/main" id="{BE1D889E-199B-4A38-8C58-6645E4864297}"/>
              </a:ext>
            </a:extLst>
          </p:cNvPr>
          <p:cNvSpPr/>
          <p:nvPr/>
        </p:nvSpPr>
        <p:spPr>
          <a:xfrm>
            <a:off x="5279276" y="4579946"/>
            <a:ext cx="3168000" cy="36260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Piecewise Linear (Buffer)</a:t>
            </a:r>
            <a:endParaRPr lang="zh-CN" altLang="en-US" sz="2400" dirty="0">
              <a:solidFill>
                <a:schemeClr val="tx1"/>
              </a:solidFill>
            </a:endParaRPr>
          </a:p>
        </p:txBody>
      </p:sp>
      <p:sp>
        <p:nvSpPr>
          <p:cNvPr id="155" name="文本框 154">
            <a:extLst>
              <a:ext uri="{FF2B5EF4-FFF2-40B4-BE49-F238E27FC236}">
                <a16:creationId xmlns:a16="http://schemas.microsoft.com/office/drawing/2014/main" id="{78EC8037-814A-4CBE-A9DD-82E62521BC81}"/>
              </a:ext>
            </a:extLst>
          </p:cNvPr>
          <p:cNvSpPr txBox="1"/>
          <p:nvPr/>
        </p:nvSpPr>
        <p:spPr>
          <a:xfrm>
            <a:off x="594095" y="4140923"/>
            <a:ext cx="1661928" cy="954107"/>
          </a:xfrm>
          <a:prstGeom prst="rect">
            <a:avLst/>
          </a:prstGeom>
          <a:noFill/>
        </p:spPr>
        <p:txBody>
          <a:bodyPr wrap="square" rtlCol="0">
            <a:spAutoFit/>
          </a:bodyPr>
          <a:lstStyle/>
          <a:p>
            <a:pPr algn="ctr"/>
            <a:r>
              <a:rPr lang="en-US" altLang="zh-CN" sz="2800" b="1" dirty="0">
                <a:solidFill>
                  <a:schemeClr val="accent2">
                    <a:lumMod val="75000"/>
                  </a:schemeClr>
                </a:solidFill>
              </a:rPr>
              <a:t>Explicit Formula</a:t>
            </a:r>
            <a:endParaRPr lang="zh-CN" altLang="en-US" sz="2800" b="1" dirty="0">
              <a:solidFill>
                <a:schemeClr val="accent2">
                  <a:lumMod val="75000"/>
                </a:schemeClr>
              </a:solidFill>
            </a:endParaRPr>
          </a:p>
        </p:txBody>
      </p:sp>
      <p:sp>
        <p:nvSpPr>
          <p:cNvPr id="156" name="文本框 155">
            <a:extLst>
              <a:ext uri="{FF2B5EF4-FFF2-40B4-BE49-F238E27FC236}">
                <a16:creationId xmlns:a16="http://schemas.microsoft.com/office/drawing/2014/main" id="{72CDFF34-1E77-44A3-8C4F-DBEE13740E9C}"/>
              </a:ext>
            </a:extLst>
          </p:cNvPr>
          <p:cNvSpPr txBox="1"/>
          <p:nvPr/>
        </p:nvSpPr>
        <p:spPr>
          <a:xfrm>
            <a:off x="268577" y="3146022"/>
            <a:ext cx="2312964" cy="954107"/>
          </a:xfrm>
          <a:prstGeom prst="rect">
            <a:avLst/>
          </a:prstGeom>
          <a:noFill/>
        </p:spPr>
        <p:txBody>
          <a:bodyPr wrap="square" rtlCol="0">
            <a:spAutoFit/>
          </a:bodyPr>
          <a:lstStyle/>
          <a:p>
            <a:pPr algn="ctr"/>
            <a:r>
              <a:rPr lang="en-US" altLang="zh-CN" sz="2800" b="1" dirty="0">
                <a:solidFill>
                  <a:schemeClr val="accent6">
                    <a:lumMod val="75000"/>
                  </a:schemeClr>
                </a:solidFill>
              </a:rPr>
              <a:t>Complex Optimization</a:t>
            </a:r>
            <a:endParaRPr lang="zh-CN" altLang="en-US" sz="2800" b="1" dirty="0">
              <a:solidFill>
                <a:schemeClr val="accent6">
                  <a:lumMod val="75000"/>
                </a:schemeClr>
              </a:solidFill>
            </a:endParaRPr>
          </a:p>
        </p:txBody>
      </p:sp>
      <p:cxnSp>
        <p:nvCxnSpPr>
          <p:cNvPr id="36" name="直接箭头连接符 35">
            <a:extLst>
              <a:ext uri="{FF2B5EF4-FFF2-40B4-BE49-F238E27FC236}">
                <a16:creationId xmlns:a16="http://schemas.microsoft.com/office/drawing/2014/main" id="{6DBD8C4C-129C-4DB3-A11B-48F2A752B48D}"/>
              </a:ext>
            </a:extLst>
          </p:cNvPr>
          <p:cNvCxnSpPr/>
          <p:nvPr/>
        </p:nvCxnSpPr>
        <p:spPr>
          <a:xfrm flipV="1">
            <a:off x="3484179" y="2522483"/>
            <a:ext cx="3342290" cy="1095416"/>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文本框 36">
            <a:extLst>
              <a:ext uri="{FF2B5EF4-FFF2-40B4-BE49-F238E27FC236}">
                <a16:creationId xmlns:a16="http://schemas.microsoft.com/office/drawing/2014/main" id="{36990202-6183-4075-BDAA-FC41192F4AEC}"/>
              </a:ext>
            </a:extLst>
          </p:cNvPr>
          <p:cNvSpPr txBox="1"/>
          <p:nvPr/>
        </p:nvSpPr>
        <p:spPr>
          <a:xfrm rot="20528308">
            <a:off x="3874113" y="2499859"/>
            <a:ext cx="2105063" cy="584775"/>
          </a:xfrm>
          <a:prstGeom prst="rect">
            <a:avLst/>
          </a:prstGeom>
          <a:solidFill>
            <a:schemeClr val="bg1"/>
          </a:solidFill>
        </p:spPr>
        <p:txBody>
          <a:bodyPr wrap="none" rtlCol="0">
            <a:spAutoFit/>
          </a:bodyPr>
          <a:lstStyle/>
          <a:p>
            <a:r>
              <a:rPr lang="en-US" altLang="zh-CN" sz="3200" b="1" dirty="0">
                <a:solidFill>
                  <a:srgbClr val="FF0000"/>
                </a:solidFill>
              </a:rPr>
              <a:t>Complexity</a:t>
            </a:r>
            <a:endParaRPr lang="zh-CN" altLang="en-US" sz="3200" b="1" dirty="0">
              <a:solidFill>
                <a:srgbClr val="FF0000"/>
              </a:solidFill>
            </a:endParaRPr>
          </a:p>
        </p:txBody>
      </p:sp>
      <p:sp>
        <p:nvSpPr>
          <p:cNvPr id="38" name="页脚占位符 37">
            <a:extLst>
              <a:ext uri="{FF2B5EF4-FFF2-40B4-BE49-F238E27FC236}">
                <a16:creationId xmlns:a16="http://schemas.microsoft.com/office/drawing/2014/main" id="{62C1F808-24A7-4C35-974F-E329CB9736CC}"/>
              </a:ext>
            </a:extLst>
          </p:cNvPr>
          <p:cNvSpPr>
            <a:spLocks noGrp="1"/>
          </p:cNvSpPr>
          <p:nvPr>
            <p:ph type="ftr" sz="quarter" idx="11"/>
          </p:nvPr>
        </p:nvSpPr>
        <p:spPr/>
        <p:txBody>
          <a:bodyPr/>
          <a:lstStyle/>
          <a:p>
            <a:r>
              <a:rPr lang="en-US"/>
              <a:t>P5C-04</a:t>
            </a:r>
          </a:p>
        </p:txBody>
      </p:sp>
      <p:sp>
        <p:nvSpPr>
          <p:cNvPr id="39" name="日期占位符 38">
            <a:extLst>
              <a:ext uri="{FF2B5EF4-FFF2-40B4-BE49-F238E27FC236}">
                <a16:creationId xmlns:a16="http://schemas.microsoft.com/office/drawing/2014/main" id="{C4AE85C2-212F-4DD6-9B48-87E99AB3AD33}"/>
              </a:ext>
            </a:extLst>
          </p:cNvPr>
          <p:cNvSpPr>
            <a:spLocks noGrp="1"/>
          </p:cNvSpPr>
          <p:nvPr>
            <p:ph type="dt" sz="half" idx="10"/>
          </p:nvPr>
        </p:nvSpPr>
        <p:spPr/>
        <p:txBody>
          <a:bodyPr/>
          <a:lstStyle/>
          <a:p>
            <a:r>
              <a:rPr lang="en-US" altLang="zh-CN"/>
              <a:t>https://transys.io/pitree</a:t>
            </a:r>
            <a:endParaRPr lang="en-US"/>
          </a:p>
        </p:txBody>
      </p:sp>
    </p:spTree>
    <p:custDataLst>
      <p:tags r:id="rId1"/>
    </p:custDataLst>
    <p:extLst>
      <p:ext uri="{BB962C8B-B14F-4D97-AF65-F5344CB8AC3E}">
        <p14:creationId xmlns:p14="http://schemas.microsoft.com/office/powerpoint/2010/main" val="398999100"/>
      </p:ext>
    </p:extLst>
  </p:cSld>
  <p:clrMapOvr>
    <a:masterClrMapping/>
  </p:clrMapOvr>
  <mc:AlternateContent xmlns:mc="http://schemas.openxmlformats.org/markup-compatibility/2006" xmlns:p14="http://schemas.microsoft.com/office/powerpoint/2010/main">
    <mc:Choice Requires="p14">
      <p:transition spd="slow" p14:dur="2000" advTm="65743"/>
    </mc:Choice>
    <mc:Fallback xmlns="">
      <p:transition spd="slow" advTm="657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145"/>
                                        </p:tgtEl>
                                        <p:attrNameLst>
                                          <p:attrName>style.visibility</p:attrName>
                                        </p:attrNameLst>
                                      </p:cBhvr>
                                      <p:to>
                                        <p:strVal val="visible"/>
                                      </p:to>
                                    </p:set>
                                    <p:animEffect transition="in" filter="wipe(down)">
                                      <p:cBhvr>
                                        <p:cTn id="23" dur="500"/>
                                        <p:tgtEl>
                                          <p:spTgt spid="145"/>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44"/>
                                        </p:tgtEl>
                                        <p:attrNameLst>
                                          <p:attrName>style.visibility</p:attrName>
                                        </p:attrNameLst>
                                      </p:cBhvr>
                                      <p:to>
                                        <p:strVal val="visible"/>
                                      </p:to>
                                    </p:set>
                                    <p:animEffect transition="in" filter="wipe(left)">
                                      <p:cBhvr>
                                        <p:cTn id="27" dur="500"/>
                                        <p:tgtEl>
                                          <p:spTgt spid="144"/>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55"/>
                                        </p:tgtEl>
                                        <p:attrNameLst>
                                          <p:attrName>style.visibility</p:attrName>
                                        </p:attrNameLst>
                                      </p:cBhvr>
                                      <p:to>
                                        <p:strVal val="visible"/>
                                      </p:to>
                                    </p:set>
                                    <p:animEffect transition="in" filter="fade">
                                      <p:cBhvr>
                                        <p:cTn id="31" dur="500"/>
                                        <p:tgtEl>
                                          <p:spTgt spid="15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22" presetClass="entr" presetSubtype="4" fill="hold" nodeType="withEffect">
                                  <p:stCondLst>
                                    <p:cond delay="0"/>
                                  </p:stCondLst>
                                  <p:childTnLst>
                                    <p:set>
                                      <p:cBhvr>
                                        <p:cTn id="38" dur="1" fill="hold">
                                          <p:stCondLst>
                                            <p:cond delay="0"/>
                                          </p:stCondLst>
                                        </p:cTn>
                                        <p:tgtEl>
                                          <p:spTgt spid="147"/>
                                        </p:tgtEl>
                                        <p:attrNameLst>
                                          <p:attrName>style.visibility</p:attrName>
                                        </p:attrNameLst>
                                      </p:cBhvr>
                                      <p:to>
                                        <p:strVal val="visible"/>
                                      </p:to>
                                    </p:set>
                                    <p:animEffect transition="in" filter="wipe(down)">
                                      <p:cBhvr>
                                        <p:cTn id="39" dur="500"/>
                                        <p:tgtEl>
                                          <p:spTgt spid="147"/>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46"/>
                                        </p:tgtEl>
                                        <p:attrNameLst>
                                          <p:attrName>style.visibility</p:attrName>
                                        </p:attrNameLst>
                                      </p:cBhvr>
                                      <p:to>
                                        <p:strVal val="visible"/>
                                      </p:to>
                                    </p:set>
                                    <p:animEffect transition="in" filter="wipe(left)">
                                      <p:cBhvr>
                                        <p:cTn id="43" dur="500"/>
                                        <p:tgtEl>
                                          <p:spTgt spid="146"/>
                                        </p:tgtEl>
                                      </p:cBhvr>
                                    </p:animEffect>
                                  </p:childTnLst>
                                </p:cTn>
                              </p:par>
                            </p:childTnLst>
                          </p:cTn>
                        </p:par>
                        <p:par>
                          <p:cTn id="44" fill="hold">
                            <p:stCondLst>
                              <p:cond delay="1000"/>
                            </p:stCondLst>
                            <p:childTnLst>
                              <p:par>
                                <p:cTn id="45" presetID="22" presetClass="entr" presetSubtype="4" fill="hold" nodeType="afterEffect">
                                  <p:stCondLst>
                                    <p:cond delay="0"/>
                                  </p:stCondLst>
                                  <p:childTnLst>
                                    <p:set>
                                      <p:cBhvr>
                                        <p:cTn id="46" dur="1" fill="hold">
                                          <p:stCondLst>
                                            <p:cond delay="0"/>
                                          </p:stCondLst>
                                        </p:cTn>
                                        <p:tgtEl>
                                          <p:spTgt spid="149"/>
                                        </p:tgtEl>
                                        <p:attrNameLst>
                                          <p:attrName>style.visibility</p:attrName>
                                        </p:attrNameLst>
                                      </p:cBhvr>
                                      <p:to>
                                        <p:strVal val="visible"/>
                                      </p:to>
                                    </p:set>
                                    <p:animEffect transition="in" filter="wipe(down)">
                                      <p:cBhvr>
                                        <p:cTn id="47" dur="500"/>
                                        <p:tgtEl>
                                          <p:spTgt spid="149"/>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148"/>
                                        </p:tgtEl>
                                        <p:attrNameLst>
                                          <p:attrName>style.visibility</p:attrName>
                                        </p:attrNameLst>
                                      </p:cBhvr>
                                      <p:to>
                                        <p:strVal val="visible"/>
                                      </p:to>
                                    </p:set>
                                    <p:animEffect transition="in" filter="wipe(left)">
                                      <p:cBhvr>
                                        <p:cTn id="51" dur="500"/>
                                        <p:tgtEl>
                                          <p:spTgt spid="148"/>
                                        </p:tgtEl>
                                      </p:cBhvr>
                                    </p:animEffect>
                                  </p:childTnLst>
                                </p:cTn>
                              </p:par>
                            </p:childTnLst>
                          </p:cTn>
                        </p:par>
                        <p:par>
                          <p:cTn id="52" fill="hold">
                            <p:stCondLst>
                              <p:cond delay="2000"/>
                            </p:stCondLst>
                            <p:childTnLst>
                              <p:par>
                                <p:cTn id="53" presetID="10" presetClass="entr" presetSubtype="0" fill="hold" grpId="0" nodeType="afterEffect">
                                  <p:stCondLst>
                                    <p:cond delay="0"/>
                                  </p:stCondLst>
                                  <p:childTnLst>
                                    <p:set>
                                      <p:cBhvr>
                                        <p:cTn id="54" dur="1" fill="hold">
                                          <p:stCondLst>
                                            <p:cond delay="0"/>
                                          </p:stCondLst>
                                        </p:cTn>
                                        <p:tgtEl>
                                          <p:spTgt spid="156"/>
                                        </p:tgtEl>
                                        <p:attrNameLst>
                                          <p:attrName>style.visibility</p:attrName>
                                        </p:attrNameLst>
                                      </p:cBhvr>
                                      <p:to>
                                        <p:strVal val="visible"/>
                                      </p:to>
                                    </p:set>
                                    <p:animEffect transition="in" filter="fade">
                                      <p:cBhvr>
                                        <p:cTn id="55" dur="500"/>
                                        <p:tgtEl>
                                          <p:spTgt spid="15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54"/>
                                        </p:tgtEl>
                                        <p:attrNameLst>
                                          <p:attrName>style.visibility</p:attrName>
                                        </p:attrNameLst>
                                      </p:cBhvr>
                                      <p:to>
                                        <p:strVal val="visible"/>
                                      </p:to>
                                    </p:set>
                                    <p:animEffect transition="in" filter="fade">
                                      <p:cBhvr>
                                        <p:cTn id="60" dur="500"/>
                                        <p:tgtEl>
                                          <p:spTgt spid="154"/>
                                        </p:tgtEl>
                                      </p:cBhvr>
                                    </p:animEffect>
                                  </p:childTnLst>
                                </p:cTn>
                              </p:par>
                              <p:par>
                                <p:cTn id="61" presetID="22" presetClass="entr" presetSubtype="4" fill="hold" nodeType="withEffect">
                                  <p:stCondLst>
                                    <p:cond delay="0"/>
                                  </p:stCondLst>
                                  <p:childTnLst>
                                    <p:set>
                                      <p:cBhvr>
                                        <p:cTn id="62" dur="1" fill="hold">
                                          <p:stCondLst>
                                            <p:cond delay="0"/>
                                          </p:stCondLst>
                                        </p:cTn>
                                        <p:tgtEl>
                                          <p:spTgt spid="151"/>
                                        </p:tgtEl>
                                        <p:attrNameLst>
                                          <p:attrName>style.visibility</p:attrName>
                                        </p:attrNameLst>
                                      </p:cBhvr>
                                      <p:to>
                                        <p:strVal val="visible"/>
                                      </p:to>
                                    </p:set>
                                    <p:animEffect transition="in" filter="wipe(down)">
                                      <p:cBhvr>
                                        <p:cTn id="63" dur="500"/>
                                        <p:tgtEl>
                                          <p:spTgt spid="151"/>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150"/>
                                        </p:tgtEl>
                                        <p:attrNameLst>
                                          <p:attrName>style.visibility</p:attrName>
                                        </p:attrNameLst>
                                      </p:cBhvr>
                                      <p:to>
                                        <p:strVal val="visible"/>
                                      </p:to>
                                    </p:set>
                                    <p:animEffect transition="in" filter="wipe(left)">
                                      <p:cBhvr>
                                        <p:cTn id="67" dur="500"/>
                                        <p:tgtEl>
                                          <p:spTgt spid="150"/>
                                        </p:tgtEl>
                                      </p:cBhvr>
                                    </p:animEffect>
                                  </p:childTnLst>
                                </p:cTn>
                              </p:par>
                            </p:childTnLst>
                          </p:cTn>
                        </p:par>
                        <p:par>
                          <p:cTn id="68" fill="hold">
                            <p:stCondLst>
                              <p:cond delay="1000"/>
                            </p:stCondLst>
                            <p:childTnLst>
                              <p:par>
                                <p:cTn id="69" presetID="22" presetClass="entr" presetSubtype="4" fill="hold" nodeType="afterEffect">
                                  <p:stCondLst>
                                    <p:cond delay="0"/>
                                  </p:stCondLst>
                                  <p:childTnLst>
                                    <p:set>
                                      <p:cBhvr>
                                        <p:cTn id="70" dur="1" fill="hold">
                                          <p:stCondLst>
                                            <p:cond delay="0"/>
                                          </p:stCondLst>
                                        </p:cTn>
                                        <p:tgtEl>
                                          <p:spTgt spid="153"/>
                                        </p:tgtEl>
                                        <p:attrNameLst>
                                          <p:attrName>style.visibility</p:attrName>
                                        </p:attrNameLst>
                                      </p:cBhvr>
                                      <p:to>
                                        <p:strVal val="visible"/>
                                      </p:to>
                                    </p:set>
                                    <p:animEffect transition="in" filter="wipe(down)">
                                      <p:cBhvr>
                                        <p:cTn id="71" dur="500"/>
                                        <p:tgtEl>
                                          <p:spTgt spid="153"/>
                                        </p:tgtEl>
                                      </p:cBhvr>
                                    </p:animEffect>
                                  </p:childTnLst>
                                </p:cTn>
                              </p:par>
                            </p:childTnLst>
                          </p:cTn>
                        </p:par>
                        <p:par>
                          <p:cTn id="72" fill="hold">
                            <p:stCondLst>
                              <p:cond delay="1500"/>
                            </p:stCondLst>
                            <p:childTnLst>
                              <p:par>
                                <p:cTn id="73" presetID="22" presetClass="entr" presetSubtype="8" fill="hold" grpId="0" nodeType="afterEffect">
                                  <p:stCondLst>
                                    <p:cond delay="0"/>
                                  </p:stCondLst>
                                  <p:childTnLst>
                                    <p:set>
                                      <p:cBhvr>
                                        <p:cTn id="74" dur="1" fill="hold">
                                          <p:stCondLst>
                                            <p:cond delay="0"/>
                                          </p:stCondLst>
                                        </p:cTn>
                                        <p:tgtEl>
                                          <p:spTgt spid="152"/>
                                        </p:tgtEl>
                                        <p:attrNameLst>
                                          <p:attrName>style.visibility</p:attrName>
                                        </p:attrNameLst>
                                      </p:cBhvr>
                                      <p:to>
                                        <p:strVal val="visible"/>
                                      </p:to>
                                    </p:set>
                                    <p:animEffect transition="in" filter="wipe(left)">
                                      <p:cBhvr>
                                        <p:cTn id="75" dur="500"/>
                                        <p:tgtEl>
                                          <p:spTgt spid="152"/>
                                        </p:tgtEl>
                                      </p:cBhvr>
                                    </p:animEffect>
                                  </p:childTnLst>
                                </p:cTn>
                              </p:par>
                            </p:childTnLst>
                          </p:cTn>
                        </p:par>
                        <p:par>
                          <p:cTn id="76" fill="hold">
                            <p:stCondLst>
                              <p:cond delay="2000"/>
                            </p:stCondLst>
                            <p:childTnLst>
                              <p:par>
                                <p:cTn id="77" presetID="10" presetClass="entr" presetSubtype="0"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down)">
                                      <p:cBhvr>
                                        <p:cTn id="84" dur="500"/>
                                        <p:tgtEl>
                                          <p:spTgt spid="37"/>
                                        </p:tgtEl>
                                      </p:cBhvr>
                                    </p:animEffect>
                                  </p:childTnLst>
                                </p:cTn>
                              </p:par>
                              <p:par>
                                <p:cTn id="85" presetID="22" presetClass="entr" presetSubtype="4" fill="hold" nodeType="with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down)">
                                      <p:cBhvr>
                                        <p:cTn id="8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0" grpId="0" animBg="1"/>
      <p:bldP spid="152" grpId="0" animBg="1"/>
      <p:bldP spid="146" grpId="0" animBg="1"/>
      <p:bldP spid="148" grpId="0" animBg="1"/>
      <p:bldP spid="29" grpId="0"/>
      <p:bldP spid="144" grpId="0" animBg="1"/>
      <p:bldP spid="155" grpId="0"/>
      <p:bldP spid="156" grpId="0"/>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9D2BD6-7944-4988-9C33-2A621490137C}"/>
              </a:ext>
            </a:extLst>
          </p:cNvPr>
          <p:cNvSpPr>
            <a:spLocks noGrp="1"/>
          </p:cNvSpPr>
          <p:nvPr>
            <p:ph type="title"/>
          </p:nvPr>
        </p:nvSpPr>
        <p:spPr/>
        <p:txBody>
          <a:bodyPr/>
          <a:lstStyle/>
          <a:p>
            <a:r>
              <a:rPr lang="en-US" altLang="zh-CN" dirty="0"/>
              <a:t>Drawbacks – Heavyweight</a:t>
            </a:r>
            <a:endParaRPr lang="zh-CN" altLang="en-US" dirty="0"/>
          </a:p>
        </p:txBody>
      </p:sp>
      <mc:AlternateContent xmlns:mc="http://schemas.openxmlformats.org/markup-compatibility/2006" xmlns:a14="http://schemas.microsoft.com/office/drawing/2010/main">
        <mc:Choice Requires="a14">
          <p:sp>
            <p:nvSpPr>
              <p:cNvPr id="12" name="内容占位符 11">
                <a:extLst>
                  <a:ext uri="{FF2B5EF4-FFF2-40B4-BE49-F238E27FC236}">
                    <a16:creationId xmlns:a16="http://schemas.microsoft.com/office/drawing/2014/main" id="{43050495-8A0D-4B76-926E-ED6DB7F55B5B}"/>
                  </a:ext>
                </a:extLst>
              </p:cNvPr>
              <p:cNvSpPr>
                <a:spLocks noGrp="1"/>
              </p:cNvSpPr>
              <p:nvPr>
                <p:ph sz="half" idx="1"/>
              </p:nvPr>
            </p:nvSpPr>
            <p:spPr>
              <a:xfrm>
                <a:off x="609600" y="1740803"/>
                <a:ext cx="5384800" cy="4385362"/>
              </a:xfrm>
            </p:spPr>
            <p:txBody>
              <a:bodyPr/>
              <a:lstStyle/>
              <a:p>
                <a:r>
                  <a:rPr lang="en-US" altLang="zh-CN" dirty="0"/>
                  <a:t>Large page size.</a:t>
                </a:r>
              </a:p>
              <a:p>
                <a:pPr lvl="1"/>
                <a:r>
                  <a:rPr lang="en-US" altLang="zh-CN" dirty="0"/>
                  <a:t>Pensieve </a:t>
                </a:r>
                <a:r>
                  <a:rPr lang="en-US" altLang="zh-CN" baseline="30000" dirty="0"/>
                  <a:t>[SIGCOMM’17] </a:t>
                </a:r>
                <a:r>
                  <a:rPr lang="en-US" altLang="zh-CN" dirty="0"/>
                  <a:t>increased HTML page size by 4x.</a:t>
                </a:r>
              </a:p>
              <a:p>
                <a:pPr lvl="1"/>
                <a:r>
                  <a:rPr lang="en-US" altLang="zh-CN" dirty="0">
                    <a:sym typeface="Wingdings" panose="05000000000000000000" pitchFamily="2" charset="2"/>
                  </a:rPr>
                  <a:t>Page load time is increased by </a:t>
                </a:r>
                <a14:m>
                  <m:oMath xmlns:m="http://schemas.openxmlformats.org/officeDocument/2006/math">
                    <m:r>
                      <a:rPr lang="en-US" altLang="zh-CN" b="0" i="1" smtClean="0">
                        <a:latin typeface="Cambria Math" panose="02040503050406030204" pitchFamily="18" charset="0"/>
                        <a:sym typeface="Wingdings" panose="05000000000000000000" pitchFamily="2" charset="2"/>
                      </a:rPr>
                      <m:t>~</m:t>
                    </m:r>
                  </m:oMath>
                </a14:m>
                <a:r>
                  <a:rPr lang="en-US" altLang="zh-CN" dirty="0">
                    <a:sym typeface="Wingdings" panose="05000000000000000000" pitchFamily="2" charset="2"/>
                  </a:rPr>
                  <a:t>10s.</a:t>
                </a:r>
                <a:endParaRPr lang="en-US" altLang="zh-CN" dirty="0"/>
              </a:p>
              <a:p>
                <a:r>
                  <a:rPr lang="en-US" altLang="zh-CN" dirty="0"/>
                  <a:t>Long decision latency.</a:t>
                </a:r>
              </a:p>
              <a:p>
                <a:pPr lvl="1"/>
                <a:r>
                  <a:rPr lang="en-US" altLang="zh-CN" dirty="0"/>
                  <a:t>RobustMPC </a:t>
                </a:r>
                <a:r>
                  <a:rPr lang="en-US" altLang="zh-CN" baseline="30000" dirty="0"/>
                  <a:t>[SIGCOMM’15] </a:t>
                </a:r>
                <a:r>
                  <a:rPr lang="en-US" altLang="zh-CN" dirty="0"/>
                  <a:t>increased decision latency to seconds.</a:t>
                </a:r>
              </a:p>
              <a:p>
                <a:pPr lvl="1"/>
                <a:r>
                  <a:rPr lang="en-US" altLang="zh-CN" dirty="0"/>
                  <a:t>Decision latency &gt; chunk length.</a:t>
                </a:r>
              </a:p>
            </p:txBody>
          </p:sp>
        </mc:Choice>
        <mc:Fallback xmlns="">
          <p:sp>
            <p:nvSpPr>
              <p:cNvPr id="12" name="内容占位符 11">
                <a:extLst>
                  <a:ext uri="{FF2B5EF4-FFF2-40B4-BE49-F238E27FC236}">
                    <a16:creationId xmlns:a16="http://schemas.microsoft.com/office/drawing/2014/main" id="{43050495-8A0D-4B76-926E-ED6DB7F55B5B}"/>
                  </a:ext>
                </a:extLst>
              </p:cNvPr>
              <p:cNvSpPr>
                <a:spLocks noGrp="1" noRot="1" noChangeAspect="1" noMove="1" noResize="1" noEditPoints="1" noAdjustHandles="1" noChangeArrowheads="1" noChangeShapeType="1" noTextEdit="1"/>
              </p:cNvSpPr>
              <p:nvPr>
                <p:ph sz="half" idx="1"/>
              </p:nvPr>
            </p:nvSpPr>
            <p:spPr>
              <a:xfrm>
                <a:off x="609600" y="1740803"/>
                <a:ext cx="5384800" cy="4385362"/>
              </a:xfrm>
              <a:blipFill>
                <a:blip r:embed="rId3"/>
                <a:stretch>
                  <a:fillRect l="-2039" t="-1391" r="-3058"/>
                </a:stretch>
              </a:blipFill>
            </p:spPr>
            <p:txBody>
              <a:bodyPr/>
              <a:lstStyle/>
              <a:p>
                <a:r>
                  <a:rPr lang="zh-CN" altLang="en-US">
                    <a:noFill/>
                  </a:rPr>
                  <a:t> </a:t>
                </a:r>
              </a:p>
            </p:txBody>
          </p:sp>
        </mc:Fallback>
      </mc:AlternateContent>
      <p:sp>
        <p:nvSpPr>
          <p:cNvPr id="13" name="内容占位符 12">
            <a:extLst>
              <a:ext uri="{FF2B5EF4-FFF2-40B4-BE49-F238E27FC236}">
                <a16:creationId xmlns:a16="http://schemas.microsoft.com/office/drawing/2014/main" id="{A5DD85B7-6D30-4B38-8750-AFC3476717FF}"/>
              </a:ext>
            </a:extLst>
          </p:cNvPr>
          <p:cNvSpPr>
            <a:spLocks noGrp="1"/>
          </p:cNvSpPr>
          <p:nvPr>
            <p:ph sz="half" idx="2"/>
          </p:nvPr>
        </p:nvSpPr>
        <p:spPr>
          <a:xfrm>
            <a:off x="6197600" y="1740199"/>
            <a:ext cx="5511006" cy="4385966"/>
          </a:xfrm>
        </p:spPr>
        <p:txBody>
          <a:bodyPr/>
          <a:lstStyle/>
          <a:p>
            <a:r>
              <a:rPr lang="en-US" altLang="zh-CN" dirty="0"/>
              <a:t>High operating expenses.</a:t>
            </a:r>
          </a:p>
          <a:p>
            <a:pPr lvl="1"/>
            <a:r>
              <a:rPr lang="en-US" altLang="zh-CN" dirty="0"/>
              <a:t>Up to millions of concurrent viewers.</a:t>
            </a:r>
            <a:endParaRPr lang="zh-CN" altLang="en-US" dirty="0"/>
          </a:p>
        </p:txBody>
      </p:sp>
      <p:sp>
        <p:nvSpPr>
          <p:cNvPr id="4" name="页脚占位符 3">
            <a:extLst>
              <a:ext uri="{FF2B5EF4-FFF2-40B4-BE49-F238E27FC236}">
                <a16:creationId xmlns:a16="http://schemas.microsoft.com/office/drawing/2014/main" id="{25FB05F7-2072-492A-83B3-D1D09593F228}"/>
              </a:ext>
            </a:extLst>
          </p:cNvPr>
          <p:cNvSpPr>
            <a:spLocks noGrp="1"/>
          </p:cNvSpPr>
          <p:nvPr>
            <p:ph type="ftr" sz="quarter" idx="11"/>
          </p:nvPr>
        </p:nvSpPr>
        <p:spPr/>
        <p:txBody>
          <a:bodyPr/>
          <a:lstStyle/>
          <a:p>
            <a:r>
              <a:rPr lang="en-US"/>
              <a:t>P5C-04</a:t>
            </a:r>
          </a:p>
        </p:txBody>
      </p:sp>
      <p:sp>
        <p:nvSpPr>
          <p:cNvPr id="5" name="灯片编号占位符 4">
            <a:extLst>
              <a:ext uri="{FF2B5EF4-FFF2-40B4-BE49-F238E27FC236}">
                <a16:creationId xmlns:a16="http://schemas.microsoft.com/office/drawing/2014/main" id="{CCCCD765-544B-4DF7-88D6-EF6479A2A860}"/>
              </a:ext>
            </a:extLst>
          </p:cNvPr>
          <p:cNvSpPr>
            <a:spLocks noGrp="1"/>
          </p:cNvSpPr>
          <p:nvPr>
            <p:ph type="sldNum" sz="quarter" idx="12"/>
          </p:nvPr>
        </p:nvSpPr>
        <p:spPr/>
        <p:txBody>
          <a:bodyPr/>
          <a:lstStyle/>
          <a:p>
            <a:fld id="{7904A8AC-C669-244C-953E-6C477326AD58}" type="slidenum">
              <a:rPr lang="en-US" smtClean="0"/>
              <a:t>4</a:t>
            </a:fld>
            <a:endParaRPr lang="en-US"/>
          </a:p>
        </p:txBody>
      </p:sp>
      <p:sp>
        <p:nvSpPr>
          <p:cNvPr id="9" name="文本框 8">
            <a:extLst>
              <a:ext uri="{FF2B5EF4-FFF2-40B4-BE49-F238E27FC236}">
                <a16:creationId xmlns:a16="http://schemas.microsoft.com/office/drawing/2014/main" id="{FF816457-7122-47E1-A8F6-CB8DCDD0D0F0}"/>
              </a:ext>
            </a:extLst>
          </p:cNvPr>
          <p:cNvSpPr txBox="1"/>
          <p:nvPr/>
        </p:nvSpPr>
        <p:spPr>
          <a:xfrm>
            <a:off x="6615956" y="5798147"/>
            <a:ext cx="3472682" cy="923330"/>
          </a:xfrm>
          <a:prstGeom prst="rect">
            <a:avLst/>
          </a:prstGeom>
          <a:noFill/>
        </p:spPr>
        <p:txBody>
          <a:bodyPr wrap="none" rtlCol="0">
            <a:spAutoFit/>
          </a:bodyPr>
          <a:lstStyle/>
          <a:p>
            <a:r>
              <a:rPr lang="en-US" altLang="zh-CN" dirty="0"/>
              <a:t>R = RobustMPC [SIGCOMM’15]: ILP</a:t>
            </a:r>
          </a:p>
          <a:p>
            <a:r>
              <a:rPr lang="en-US" altLang="zh-CN" dirty="0"/>
              <a:t>P = Pensieve [SIGCOMM’17]: DNN</a:t>
            </a:r>
          </a:p>
          <a:p>
            <a:r>
              <a:rPr lang="en-US" altLang="zh-CN" dirty="0"/>
              <a:t>H = </a:t>
            </a:r>
            <a:r>
              <a:rPr lang="en-US" altLang="zh-CN" dirty="0" err="1"/>
              <a:t>HotDASH</a:t>
            </a:r>
            <a:r>
              <a:rPr lang="en-US" altLang="zh-CN" dirty="0"/>
              <a:t> [ICNP’18]: 2xDNN</a:t>
            </a:r>
            <a:endParaRPr lang="zh-CN" altLang="en-US" dirty="0"/>
          </a:p>
        </p:txBody>
      </p:sp>
      <p:sp>
        <p:nvSpPr>
          <p:cNvPr id="10" name="文本框 9">
            <a:extLst>
              <a:ext uri="{FF2B5EF4-FFF2-40B4-BE49-F238E27FC236}">
                <a16:creationId xmlns:a16="http://schemas.microsoft.com/office/drawing/2014/main" id="{8266858B-2E9C-441C-BD21-F0082B52EE89}"/>
              </a:ext>
            </a:extLst>
          </p:cNvPr>
          <p:cNvSpPr txBox="1"/>
          <p:nvPr/>
        </p:nvSpPr>
        <p:spPr>
          <a:xfrm>
            <a:off x="6615956" y="1212971"/>
            <a:ext cx="4828566" cy="584775"/>
          </a:xfrm>
          <a:prstGeom prst="rect">
            <a:avLst/>
          </a:prstGeom>
          <a:noFill/>
        </p:spPr>
        <p:txBody>
          <a:bodyPr wrap="none" rtlCol="0">
            <a:spAutoFit/>
          </a:bodyPr>
          <a:lstStyle/>
          <a:p>
            <a:r>
              <a:rPr lang="en-US" altLang="zh-CN" sz="3200" dirty="0"/>
              <a:t>Server-side Implementation</a:t>
            </a:r>
            <a:endParaRPr lang="zh-CN" altLang="en-US" sz="3200" dirty="0"/>
          </a:p>
        </p:txBody>
      </p:sp>
      <p:sp>
        <p:nvSpPr>
          <p:cNvPr id="11" name="文本框 10">
            <a:extLst>
              <a:ext uri="{FF2B5EF4-FFF2-40B4-BE49-F238E27FC236}">
                <a16:creationId xmlns:a16="http://schemas.microsoft.com/office/drawing/2014/main" id="{5FCB6869-7236-4280-8861-2F8BE0C0E860}"/>
              </a:ext>
            </a:extLst>
          </p:cNvPr>
          <p:cNvSpPr txBox="1"/>
          <p:nvPr/>
        </p:nvSpPr>
        <p:spPr>
          <a:xfrm>
            <a:off x="1061803" y="1218228"/>
            <a:ext cx="4724050" cy="584775"/>
          </a:xfrm>
          <a:prstGeom prst="rect">
            <a:avLst/>
          </a:prstGeom>
          <a:noFill/>
        </p:spPr>
        <p:txBody>
          <a:bodyPr wrap="none" rtlCol="0">
            <a:spAutoFit/>
          </a:bodyPr>
          <a:lstStyle/>
          <a:p>
            <a:r>
              <a:rPr lang="en-US" altLang="zh-CN" sz="3200" dirty="0"/>
              <a:t>Client-side Implementation</a:t>
            </a:r>
            <a:endParaRPr lang="zh-CN" altLang="en-US" sz="3200" dirty="0"/>
          </a:p>
        </p:txBody>
      </p:sp>
      <p:pic>
        <p:nvPicPr>
          <p:cNvPr id="14" name="图片 13">
            <a:extLst>
              <a:ext uri="{FF2B5EF4-FFF2-40B4-BE49-F238E27FC236}">
                <a16:creationId xmlns:a16="http://schemas.microsoft.com/office/drawing/2014/main" id="{3AF4E4A0-D88B-48E3-BEB1-3945E1D09284}"/>
              </a:ext>
            </a:extLst>
          </p:cNvPr>
          <p:cNvPicPr>
            <a:picLocks noChangeAspect="1"/>
          </p:cNvPicPr>
          <p:nvPr/>
        </p:nvPicPr>
        <p:blipFill>
          <a:blip r:embed="rId4"/>
          <a:stretch>
            <a:fillRect/>
          </a:stretch>
        </p:blipFill>
        <p:spPr>
          <a:xfrm>
            <a:off x="6678190" y="2736079"/>
            <a:ext cx="4704098" cy="2767348"/>
          </a:xfrm>
          <a:prstGeom prst="rect">
            <a:avLst/>
          </a:prstGeom>
        </p:spPr>
      </p:pic>
      <p:sp>
        <p:nvSpPr>
          <p:cNvPr id="15" name="日期占位符 14">
            <a:extLst>
              <a:ext uri="{FF2B5EF4-FFF2-40B4-BE49-F238E27FC236}">
                <a16:creationId xmlns:a16="http://schemas.microsoft.com/office/drawing/2014/main" id="{69F441C7-A2AF-42A6-B041-2562C22A062E}"/>
              </a:ext>
            </a:extLst>
          </p:cNvPr>
          <p:cNvSpPr>
            <a:spLocks noGrp="1"/>
          </p:cNvSpPr>
          <p:nvPr>
            <p:ph type="dt" sz="half" idx="10"/>
          </p:nvPr>
        </p:nvSpPr>
        <p:spPr/>
        <p:txBody>
          <a:bodyPr/>
          <a:lstStyle/>
          <a:p>
            <a:r>
              <a:rPr lang="en-US" altLang="zh-CN"/>
              <a:t>https://transys.io/pitree</a:t>
            </a:r>
            <a:endParaRPr lang="en-US"/>
          </a:p>
        </p:txBody>
      </p:sp>
    </p:spTree>
    <p:extLst>
      <p:ext uri="{BB962C8B-B14F-4D97-AF65-F5344CB8AC3E}">
        <p14:creationId xmlns:p14="http://schemas.microsoft.com/office/powerpoint/2010/main" val="387593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500"/>
                                        <p:tgtEl>
                                          <p:spTgt spid="12">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xEl>
                                              <p:pRg st="4" end="4"/>
                                            </p:txEl>
                                          </p:spTgt>
                                        </p:tgtEl>
                                        <p:attrNameLst>
                                          <p:attrName>style.visibility</p:attrName>
                                        </p:attrNameLst>
                                      </p:cBhvr>
                                      <p:to>
                                        <p:strVal val="visible"/>
                                      </p:to>
                                    </p:set>
                                    <p:animEffect transition="in" filter="fade">
                                      <p:cBhvr>
                                        <p:cTn id="25" dur="500"/>
                                        <p:tgtEl>
                                          <p:spTgt spid="12">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xEl>
                                              <p:pRg st="5" end="5"/>
                                            </p:txEl>
                                          </p:spTgt>
                                        </p:tgtEl>
                                        <p:attrNameLst>
                                          <p:attrName>style.visibility</p:attrName>
                                        </p:attrNameLst>
                                      </p:cBhvr>
                                      <p:to>
                                        <p:strVal val="visible"/>
                                      </p:to>
                                    </p:set>
                                    <p:animEffect transition="in" filter="fade">
                                      <p:cBhvr>
                                        <p:cTn id="28" dur="500"/>
                                        <p:tgtEl>
                                          <p:spTgt spid="1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fade">
                                      <p:cBhvr>
                                        <p:cTn id="37" dur="500"/>
                                        <p:tgtEl>
                                          <p:spTgt spid="13">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xEl>
                                              <p:pRg st="1" end="1"/>
                                            </p:txEl>
                                          </p:spTgt>
                                        </p:tgtEl>
                                        <p:attrNameLst>
                                          <p:attrName>style.visibility</p:attrName>
                                        </p:attrNameLst>
                                      </p:cBhvr>
                                      <p:to>
                                        <p:strVal val="visible"/>
                                      </p:to>
                                    </p:set>
                                    <p:animEffect transition="in" filter="fade">
                                      <p:cBhvr>
                                        <p:cTn id="40" dur="500"/>
                                        <p:tgtEl>
                                          <p:spTgt spid="13">
                                            <p:txEl>
                                              <p:pRg st="1" end="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P spid="13" grpId="0" uiExpand="1" build="p"/>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B05D07-9A9B-4CC9-9AFC-6949A5274BD1}"/>
              </a:ext>
            </a:extLst>
          </p:cNvPr>
          <p:cNvSpPr>
            <a:spLocks noGrp="1"/>
          </p:cNvSpPr>
          <p:nvPr>
            <p:ph type="title"/>
          </p:nvPr>
        </p:nvSpPr>
        <p:spPr/>
        <p:txBody>
          <a:bodyPr/>
          <a:lstStyle/>
          <a:p>
            <a:r>
              <a:rPr lang="en-US" altLang="zh-CN" dirty="0"/>
              <a:t>Our Contribution: PiTree</a:t>
            </a:r>
            <a:endParaRPr lang="zh-CN" altLang="en-US" dirty="0"/>
          </a:p>
        </p:txBody>
      </p:sp>
      <p:sp>
        <p:nvSpPr>
          <p:cNvPr id="3" name="内容占位符 2">
            <a:extLst>
              <a:ext uri="{FF2B5EF4-FFF2-40B4-BE49-F238E27FC236}">
                <a16:creationId xmlns:a16="http://schemas.microsoft.com/office/drawing/2014/main" id="{41E3A5A7-804D-41CE-BC39-1E30FA841FDB}"/>
              </a:ext>
            </a:extLst>
          </p:cNvPr>
          <p:cNvSpPr>
            <a:spLocks noGrp="1"/>
          </p:cNvSpPr>
          <p:nvPr>
            <p:ph idx="1"/>
          </p:nvPr>
        </p:nvSpPr>
        <p:spPr>
          <a:xfrm>
            <a:off x="609600" y="1281622"/>
            <a:ext cx="10972800" cy="1788494"/>
          </a:xfrm>
        </p:spPr>
        <p:txBody>
          <a:bodyPr/>
          <a:lstStyle/>
          <a:p>
            <a:r>
              <a:rPr lang="en-US" altLang="zh-CN" dirty="0"/>
              <a:t>Design &amp; train ABR algorithms offline as usual.</a:t>
            </a:r>
          </a:p>
          <a:p>
            <a:r>
              <a:rPr lang="en-US" altLang="zh-CN" dirty="0"/>
              <a:t>Convert the model into a decision tree.</a:t>
            </a:r>
          </a:p>
          <a:p>
            <a:r>
              <a:rPr lang="en-US" altLang="zh-CN" dirty="0"/>
              <a:t>Deploy the decision tree online.</a:t>
            </a:r>
            <a:endParaRPr lang="zh-CN" altLang="en-US" dirty="0"/>
          </a:p>
        </p:txBody>
      </p:sp>
      <p:sp>
        <p:nvSpPr>
          <p:cNvPr id="4" name="页脚占位符 3">
            <a:extLst>
              <a:ext uri="{FF2B5EF4-FFF2-40B4-BE49-F238E27FC236}">
                <a16:creationId xmlns:a16="http://schemas.microsoft.com/office/drawing/2014/main" id="{F05434D1-E02F-49D3-B031-958CEA008187}"/>
              </a:ext>
            </a:extLst>
          </p:cNvPr>
          <p:cNvSpPr>
            <a:spLocks noGrp="1"/>
          </p:cNvSpPr>
          <p:nvPr>
            <p:ph type="ftr" sz="quarter" idx="11"/>
          </p:nvPr>
        </p:nvSpPr>
        <p:spPr/>
        <p:txBody>
          <a:bodyPr/>
          <a:lstStyle/>
          <a:p>
            <a:r>
              <a:rPr lang="en-US"/>
              <a:t>P5C-04</a:t>
            </a:r>
          </a:p>
        </p:txBody>
      </p:sp>
      <p:sp>
        <p:nvSpPr>
          <p:cNvPr id="5" name="灯片编号占位符 4">
            <a:extLst>
              <a:ext uri="{FF2B5EF4-FFF2-40B4-BE49-F238E27FC236}">
                <a16:creationId xmlns:a16="http://schemas.microsoft.com/office/drawing/2014/main" id="{1CD5C46A-3AED-4667-89A0-3EEAC16A7E08}"/>
              </a:ext>
            </a:extLst>
          </p:cNvPr>
          <p:cNvSpPr>
            <a:spLocks noGrp="1"/>
          </p:cNvSpPr>
          <p:nvPr>
            <p:ph type="sldNum" sz="quarter" idx="12"/>
          </p:nvPr>
        </p:nvSpPr>
        <p:spPr/>
        <p:txBody>
          <a:bodyPr/>
          <a:lstStyle/>
          <a:p>
            <a:fld id="{7904A8AC-C669-244C-953E-6C477326AD58}" type="slidenum">
              <a:rPr lang="en-US" smtClean="0"/>
              <a:t>5</a:t>
            </a:fld>
            <a:endParaRPr lang="en-US"/>
          </a:p>
        </p:txBody>
      </p:sp>
      <p:sp>
        <p:nvSpPr>
          <p:cNvPr id="6" name="矩形 5">
            <a:extLst>
              <a:ext uri="{FF2B5EF4-FFF2-40B4-BE49-F238E27FC236}">
                <a16:creationId xmlns:a16="http://schemas.microsoft.com/office/drawing/2014/main" id="{234AA665-E9D9-4835-8BB5-BC2D1A87F70F}"/>
              </a:ext>
            </a:extLst>
          </p:cNvPr>
          <p:cNvSpPr/>
          <p:nvPr/>
        </p:nvSpPr>
        <p:spPr>
          <a:xfrm>
            <a:off x="2020914" y="3475992"/>
            <a:ext cx="7674228" cy="29120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sz="2400" b="1" i="1" dirty="0">
                <a:solidFill>
                  <a:schemeClr val="tx1"/>
                </a:solidFill>
              </a:rPr>
              <a:t>Offline training/design</a:t>
            </a:r>
            <a:endParaRPr lang="zh-CN" altLang="en-US" sz="2400" b="1" i="1" dirty="0">
              <a:solidFill>
                <a:schemeClr val="tx1"/>
              </a:solidFill>
            </a:endParaRPr>
          </a:p>
        </p:txBody>
      </p:sp>
      <p:sp>
        <p:nvSpPr>
          <p:cNvPr id="16" name="任意多边形 78">
            <a:extLst>
              <a:ext uri="{FF2B5EF4-FFF2-40B4-BE49-F238E27FC236}">
                <a16:creationId xmlns:a16="http://schemas.microsoft.com/office/drawing/2014/main" id="{F41649B2-021F-4EFC-AFAD-A1E12E15CFD4}"/>
              </a:ext>
            </a:extLst>
          </p:cNvPr>
          <p:cNvSpPr/>
          <p:nvPr/>
        </p:nvSpPr>
        <p:spPr>
          <a:xfrm>
            <a:off x="2277112" y="4880484"/>
            <a:ext cx="1496868" cy="472536"/>
          </a:xfrm>
          <a:custGeom>
            <a:avLst/>
            <a:gdLst>
              <a:gd name="connsiteX0" fmla="*/ 0 w 2060812"/>
              <a:gd name="connsiteY0" fmla="*/ 441262 h 840456"/>
              <a:gd name="connsiteX1" fmla="*/ 191069 w 2060812"/>
              <a:gd name="connsiteY1" fmla="*/ 304784 h 840456"/>
              <a:gd name="connsiteX2" fmla="*/ 614149 w 2060812"/>
              <a:gd name="connsiteY2" fmla="*/ 837047 h 840456"/>
              <a:gd name="connsiteX3" fmla="*/ 1050878 w 2060812"/>
              <a:gd name="connsiteY3" fmla="*/ 4533 h 840456"/>
              <a:gd name="connsiteX4" fmla="*/ 1433015 w 2060812"/>
              <a:gd name="connsiteY4" fmla="*/ 495853 h 840456"/>
              <a:gd name="connsiteX5" fmla="*/ 1719618 w 2060812"/>
              <a:gd name="connsiteY5" fmla="*/ 318432 h 840456"/>
              <a:gd name="connsiteX6" fmla="*/ 2060812 w 2060812"/>
              <a:gd name="connsiteY6" fmla="*/ 768808 h 84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0812" h="840456">
                <a:moveTo>
                  <a:pt x="0" y="441262"/>
                </a:moveTo>
                <a:cubicBezTo>
                  <a:pt x="44355" y="340041"/>
                  <a:pt x="88711" y="238820"/>
                  <a:pt x="191069" y="304784"/>
                </a:cubicBezTo>
                <a:cubicBezTo>
                  <a:pt x="293427" y="370748"/>
                  <a:pt x="470848" y="887089"/>
                  <a:pt x="614149" y="837047"/>
                </a:cubicBezTo>
                <a:cubicBezTo>
                  <a:pt x="757451" y="787005"/>
                  <a:pt x="914400" y="61399"/>
                  <a:pt x="1050878" y="4533"/>
                </a:cubicBezTo>
                <a:cubicBezTo>
                  <a:pt x="1187356" y="-52333"/>
                  <a:pt x="1321558" y="443537"/>
                  <a:pt x="1433015" y="495853"/>
                </a:cubicBezTo>
                <a:cubicBezTo>
                  <a:pt x="1544472" y="548170"/>
                  <a:pt x="1614985" y="272939"/>
                  <a:pt x="1719618" y="318432"/>
                </a:cubicBezTo>
                <a:cubicBezTo>
                  <a:pt x="1824251" y="363925"/>
                  <a:pt x="1942531" y="566366"/>
                  <a:pt x="2060812" y="76880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
        <p:nvSpPr>
          <p:cNvPr id="17" name="文本框 16">
            <a:extLst>
              <a:ext uri="{FF2B5EF4-FFF2-40B4-BE49-F238E27FC236}">
                <a16:creationId xmlns:a16="http://schemas.microsoft.com/office/drawing/2014/main" id="{35FBCA91-EDE7-430C-86BF-9A403514EDFD}"/>
              </a:ext>
            </a:extLst>
          </p:cNvPr>
          <p:cNvSpPr txBox="1"/>
          <p:nvPr/>
        </p:nvSpPr>
        <p:spPr>
          <a:xfrm>
            <a:off x="2048902" y="4299838"/>
            <a:ext cx="2035917" cy="461665"/>
          </a:xfrm>
          <a:prstGeom prst="rect">
            <a:avLst/>
          </a:prstGeom>
          <a:noFill/>
        </p:spPr>
        <p:txBody>
          <a:bodyPr wrap="square" rtlCol="0">
            <a:spAutoFit/>
          </a:bodyPr>
          <a:lstStyle/>
          <a:p>
            <a:pPr algn="ctr"/>
            <a:r>
              <a:rPr lang="en-US" altLang="zh-CN" sz="2400" i="1" dirty="0"/>
              <a:t>network traces</a:t>
            </a:r>
            <a:endParaRPr lang="zh-CN" altLang="en-US" sz="2400" i="1" dirty="0"/>
          </a:p>
        </p:txBody>
      </p:sp>
      <p:cxnSp>
        <p:nvCxnSpPr>
          <p:cNvPr id="19" name="直接箭头连接符 18">
            <a:extLst>
              <a:ext uri="{FF2B5EF4-FFF2-40B4-BE49-F238E27FC236}">
                <a16:creationId xmlns:a16="http://schemas.microsoft.com/office/drawing/2014/main" id="{3679422E-4603-466D-9010-C724C4B9CD34}"/>
              </a:ext>
            </a:extLst>
          </p:cNvPr>
          <p:cNvCxnSpPr>
            <a:cxnSpLocks/>
            <a:endCxn id="597" idx="1"/>
          </p:cNvCxnSpPr>
          <p:nvPr/>
        </p:nvCxnSpPr>
        <p:spPr>
          <a:xfrm>
            <a:off x="3939494" y="5203161"/>
            <a:ext cx="669456" cy="0"/>
          </a:xfrm>
          <a:prstGeom prst="straightConnector1">
            <a:avLst/>
          </a:prstGeom>
          <a:ln w="76200" cmpd="dbl">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sp>
        <p:nvSpPr>
          <p:cNvPr id="36" name="文本框 35">
            <a:extLst>
              <a:ext uri="{FF2B5EF4-FFF2-40B4-BE49-F238E27FC236}">
                <a16:creationId xmlns:a16="http://schemas.microsoft.com/office/drawing/2014/main" id="{ED8345D6-AF97-418C-9620-1FA4622E574F}"/>
              </a:ext>
            </a:extLst>
          </p:cNvPr>
          <p:cNvSpPr txBox="1"/>
          <p:nvPr/>
        </p:nvSpPr>
        <p:spPr>
          <a:xfrm>
            <a:off x="8185479" y="4376851"/>
            <a:ext cx="1317990" cy="461665"/>
          </a:xfrm>
          <a:prstGeom prst="rect">
            <a:avLst/>
          </a:prstGeom>
          <a:noFill/>
        </p:spPr>
        <p:txBody>
          <a:bodyPr wrap="none" rtlCol="0">
            <a:spAutoFit/>
          </a:bodyPr>
          <a:lstStyle/>
          <a:p>
            <a:pPr algn="ctr"/>
            <a:r>
              <a:rPr lang="en-US" altLang="zh-CN" sz="2400" i="1" dirty="0"/>
              <a:t>decisions</a:t>
            </a:r>
            <a:endParaRPr lang="zh-CN" altLang="en-US" sz="2400" i="1" dirty="0"/>
          </a:p>
        </p:txBody>
      </p:sp>
      <p:grpSp>
        <p:nvGrpSpPr>
          <p:cNvPr id="604" name="组合 603">
            <a:extLst>
              <a:ext uri="{FF2B5EF4-FFF2-40B4-BE49-F238E27FC236}">
                <a16:creationId xmlns:a16="http://schemas.microsoft.com/office/drawing/2014/main" id="{942B635D-324C-41D5-ADF0-96BE02785CAD}"/>
              </a:ext>
            </a:extLst>
          </p:cNvPr>
          <p:cNvGrpSpPr/>
          <p:nvPr/>
        </p:nvGrpSpPr>
        <p:grpSpPr>
          <a:xfrm>
            <a:off x="4608950" y="4031763"/>
            <a:ext cx="2738617" cy="2342796"/>
            <a:chOff x="5007249" y="3871642"/>
            <a:chExt cx="2738617" cy="2342796"/>
          </a:xfrm>
        </p:grpSpPr>
        <p:sp>
          <p:nvSpPr>
            <p:cNvPr id="597" name="矩形 596">
              <a:extLst>
                <a:ext uri="{FF2B5EF4-FFF2-40B4-BE49-F238E27FC236}">
                  <a16:creationId xmlns:a16="http://schemas.microsoft.com/office/drawing/2014/main" id="{0E1AE9CD-4A82-480E-B15E-ABD875280D18}"/>
                </a:ext>
              </a:extLst>
            </p:cNvPr>
            <p:cNvSpPr/>
            <p:nvPr/>
          </p:nvSpPr>
          <p:spPr>
            <a:xfrm>
              <a:off x="5007249" y="3871642"/>
              <a:ext cx="2738617" cy="2342796"/>
            </a:xfrm>
            <a:prstGeom prst="rect">
              <a:avLst/>
            </a:prstGeom>
            <a:solidFill>
              <a:schemeClr val="bg1"/>
            </a:solidFill>
            <a:ln w="19050">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t"/>
            <a:lstStyle/>
            <a:p>
              <a:pPr algn="ctr"/>
              <a:r>
                <a:rPr lang="en-US" altLang="zh-CN" sz="2000" i="1" dirty="0">
                  <a:solidFill>
                    <a:schemeClr val="accent2">
                      <a:lumMod val="75000"/>
                    </a:schemeClr>
                  </a:solidFill>
                </a:rPr>
                <a:t>Sophisticated ABR model</a:t>
              </a:r>
            </a:p>
            <a:p>
              <a:pPr algn="ctr"/>
              <a:r>
                <a:rPr lang="en-US" altLang="zh-CN" sz="2000" i="1" dirty="0">
                  <a:solidFill>
                    <a:schemeClr val="accent2">
                      <a:lumMod val="75000"/>
                    </a:schemeClr>
                  </a:solidFill>
                </a:rPr>
                <a:t>(e.g., DNN, ILP)</a:t>
              </a:r>
              <a:endParaRPr lang="zh-CN" altLang="en-US" sz="2000" i="1" dirty="0">
                <a:solidFill>
                  <a:schemeClr val="accent2">
                    <a:lumMod val="75000"/>
                  </a:schemeClr>
                </a:solidFill>
              </a:endParaRPr>
            </a:p>
          </p:txBody>
        </p:sp>
        <p:pic>
          <p:nvPicPr>
            <p:cNvPr id="598" name="图片 597">
              <a:extLst>
                <a:ext uri="{FF2B5EF4-FFF2-40B4-BE49-F238E27FC236}">
                  <a16:creationId xmlns:a16="http://schemas.microsoft.com/office/drawing/2014/main" id="{7D3BF76A-892B-4A6A-B479-F2F17706174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372999" y="4569399"/>
              <a:ext cx="954412" cy="940238"/>
            </a:xfrm>
            <a:prstGeom prst="rect">
              <a:avLst/>
            </a:prstGeom>
          </p:spPr>
        </p:pic>
        <p:pic>
          <p:nvPicPr>
            <p:cNvPr id="599" name="图片 598">
              <a:extLst>
                <a:ext uri="{FF2B5EF4-FFF2-40B4-BE49-F238E27FC236}">
                  <a16:creationId xmlns:a16="http://schemas.microsoft.com/office/drawing/2014/main" id="{EAE5E217-E3D4-411F-A123-922152DD18B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772635" y="5389220"/>
              <a:ext cx="755507" cy="710123"/>
            </a:xfrm>
            <a:prstGeom prst="rect">
              <a:avLst/>
            </a:prstGeom>
          </p:spPr>
        </p:pic>
        <p:pic>
          <p:nvPicPr>
            <p:cNvPr id="601" name="图片 600">
              <a:extLst>
                <a:ext uri="{FF2B5EF4-FFF2-40B4-BE49-F238E27FC236}">
                  <a16:creationId xmlns:a16="http://schemas.microsoft.com/office/drawing/2014/main" id="{78B07164-0F63-414D-AC77-D2BF75BBA912}"/>
                </a:ext>
              </a:extLst>
            </p:cNvPr>
            <p:cNvPicPr>
              <a:picLocks noChangeAspect="1"/>
            </p:cNvPicPr>
            <p:nvPr/>
          </p:nvPicPr>
          <p:blipFill>
            <a:blip r:embed="rId5"/>
            <a:stretch>
              <a:fillRect/>
            </a:stretch>
          </p:blipFill>
          <p:spPr>
            <a:xfrm>
              <a:off x="5127109" y="5504315"/>
              <a:ext cx="1656952" cy="710122"/>
            </a:xfrm>
            <a:prstGeom prst="rect">
              <a:avLst/>
            </a:prstGeom>
          </p:spPr>
        </p:pic>
        <p:pic>
          <p:nvPicPr>
            <p:cNvPr id="603" name="图片 602">
              <a:extLst>
                <a:ext uri="{FF2B5EF4-FFF2-40B4-BE49-F238E27FC236}">
                  <a16:creationId xmlns:a16="http://schemas.microsoft.com/office/drawing/2014/main" id="{422AD5CF-57A2-4F90-A419-06B2897216EF}"/>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522183" y="4571466"/>
              <a:ext cx="862134" cy="754367"/>
            </a:xfrm>
            <a:prstGeom prst="rect">
              <a:avLst/>
            </a:prstGeom>
          </p:spPr>
        </p:pic>
      </p:grpSp>
      <p:cxnSp>
        <p:nvCxnSpPr>
          <p:cNvPr id="605" name="直接箭头连接符 604">
            <a:extLst>
              <a:ext uri="{FF2B5EF4-FFF2-40B4-BE49-F238E27FC236}">
                <a16:creationId xmlns:a16="http://schemas.microsoft.com/office/drawing/2014/main" id="{6B5EA662-40EA-44F0-AA0E-166BE86B4A3F}"/>
              </a:ext>
            </a:extLst>
          </p:cNvPr>
          <p:cNvCxnSpPr>
            <a:cxnSpLocks/>
            <a:stCxn id="597" idx="3"/>
          </p:cNvCxnSpPr>
          <p:nvPr/>
        </p:nvCxnSpPr>
        <p:spPr>
          <a:xfrm>
            <a:off x="7347567" y="5203161"/>
            <a:ext cx="731038" cy="0"/>
          </a:xfrm>
          <a:prstGeom prst="straightConnector1">
            <a:avLst/>
          </a:prstGeom>
          <a:ln w="76200" cmpd="dbl">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grpSp>
        <p:nvGrpSpPr>
          <p:cNvPr id="625" name="组合 624">
            <a:extLst>
              <a:ext uri="{FF2B5EF4-FFF2-40B4-BE49-F238E27FC236}">
                <a16:creationId xmlns:a16="http://schemas.microsoft.com/office/drawing/2014/main" id="{1829DB5E-7BB5-4EE3-B3D9-007B894F3B09}"/>
              </a:ext>
            </a:extLst>
          </p:cNvPr>
          <p:cNvGrpSpPr/>
          <p:nvPr/>
        </p:nvGrpSpPr>
        <p:grpSpPr>
          <a:xfrm>
            <a:off x="8141417" y="4880484"/>
            <a:ext cx="1406114" cy="557845"/>
            <a:chOff x="8026400" y="4750857"/>
            <a:chExt cx="1313312" cy="557845"/>
          </a:xfrm>
        </p:grpSpPr>
        <p:cxnSp>
          <p:nvCxnSpPr>
            <p:cNvPr id="611" name="直接连接符 610">
              <a:extLst>
                <a:ext uri="{FF2B5EF4-FFF2-40B4-BE49-F238E27FC236}">
                  <a16:creationId xmlns:a16="http://schemas.microsoft.com/office/drawing/2014/main" id="{E3D801CA-7C9A-4863-881B-903EE574784F}"/>
                </a:ext>
              </a:extLst>
            </p:cNvPr>
            <p:cNvCxnSpPr/>
            <p:nvPr/>
          </p:nvCxnSpPr>
          <p:spPr>
            <a:xfrm>
              <a:off x="8026400" y="5308702"/>
              <a:ext cx="413062"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613" name="直接连接符 612">
              <a:extLst>
                <a:ext uri="{FF2B5EF4-FFF2-40B4-BE49-F238E27FC236}">
                  <a16:creationId xmlns:a16="http://schemas.microsoft.com/office/drawing/2014/main" id="{3299970D-2210-40B5-A080-9CC1112F9872}"/>
                </a:ext>
              </a:extLst>
            </p:cNvPr>
            <p:cNvCxnSpPr/>
            <p:nvPr/>
          </p:nvCxnSpPr>
          <p:spPr>
            <a:xfrm flipV="1">
              <a:off x="8439462" y="4750857"/>
              <a:ext cx="0" cy="557845"/>
            </a:xfrm>
            <a:prstGeom prst="line">
              <a:avLst/>
            </a:prstGeom>
            <a:ln w="19050"/>
          </p:spPr>
          <p:style>
            <a:lnRef idx="1">
              <a:schemeClr val="dk1"/>
            </a:lnRef>
            <a:fillRef idx="0">
              <a:schemeClr val="dk1"/>
            </a:fillRef>
            <a:effectRef idx="0">
              <a:schemeClr val="dk1"/>
            </a:effectRef>
            <a:fontRef idx="minor">
              <a:schemeClr val="tx1"/>
            </a:fontRef>
          </p:style>
        </p:cxnSp>
        <p:cxnSp>
          <p:nvCxnSpPr>
            <p:cNvPr id="615" name="直接连接符 614">
              <a:extLst>
                <a:ext uri="{FF2B5EF4-FFF2-40B4-BE49-F238E27FC236}">
                  <a16:creationId xmlns:a16="http://schemas.microsoft.com/office/drawing/2014/main" id="{9E49A4D6-9742-497E-879B-9A18665F4F42}"/>
                </a:ext>
              </a:extLst>
            </p:cNvPr>
            <p:cNvCxnSpPr/>
            <p:nvPr/>
          </p:nvCxnSpPr>
          <p:spPr>
            <a:xfrm>
              <a:off x="8439462" y="4750857"/>
              <a:ext cx="394684"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617" name="直接连接符 616">
              <a:extLst>
                <a:ext uri="{FF2B5EF4-FFF2-40B4-BE49-F238E27FC236}">
                  <a16:creationId xmlns:a16="http://schemas.microsoft.com/office/drawing/2014/main" id="{6DF9B94F-415A-4BEB-8DB9-8B894303904F}"/>
                </a:ext>
              </a:extLst>
            </p:cNvPr>
            <p:cNvCxnSpPr/>
            <p:nvPr/>
          </p:nvCxnSpPr>
          <p:spPr>
            <a:xfrm>
              <a:off x="8834146" y="4750857"/>
              <a:ext cx="0" cy="275052"/>
            </a:xfrm>
            <a:prstGeom prst="line">
              <a:avLst/>
            </a:prstGeom>
            <a:ln w="19050"/>
          </p:spPr>
          <p:style>
            <a:lnRef idx="1">
              <a:schemeClr val="dk1"/>
            </a:lnRef>
            <a:fillRef idx="0">
              <a:schemeClr val="dk1"/>
            </a:fillRef>
            <a:effectRef idx="0">
              <a:schemeClr val="dk1"/>
            </a:effectRef>
            <a:fontRef idx="minor">
              <a:schemeClr val="tx1"/>
            </a:fontRef>
          </p:style>
        </p:cxnSp>
        <p:cxnSp>
          <p:nvCxnSpPr>
            <p:cNvPr id="619" name="直接连接符 618">
              <a:extLst>
                <a:ext uri="{FF2B5EF4-FFF2-40B4-BE49-F238E27FC236}">
                  <a16:creationId xmlns:a16="http://schemas.microsoft.com/office/drawing/2014/main" id="{C98CC623-82FC-479C-929A-55681E51F4EC}"/>
                </a:ext>
              </a:extLst>
            </p:cNvPr>
            <p:cNvCxnSpPr/>
            <p:nvPr/>
          </p:nvCxnSpPr>
          <p:spPr>
            <a:xfrm>
              <a:off x="8834146" y="5025909"/>
              <a:ext cx="30643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621" name="直接连接符 620">
              <a:extLst>
                <a:ext uri="{FF2B5EF4-FFF2-40B4-BE49-F238E27FC236}">
                  <a16:creationId xmlns:a16="http://schemas.microsoft.com/office/drawing/2014/main" id="{2727C36C-CF51-4038-8A30-0AC9157A41E4}"/>
                </a:ext>
              </a:extLst>
            </p:cNvPr>
            <p:cNvCxnSpPr/>
            <p:nvPr/>
          </p:nvCxnSpPr>
          <p:spPr>
            <a:xfrm>
              <a:off x="9140576" y="5025909"/>
              <a:ext cx="0" cy="282793"/>
            </a:xfrm>
            <a:prstGeom prst="line">
              <a:avLst/>
            </a:prstGeom>
            <a:ln w="19050"/>
          </p:spPr>
          <p:style>
            <a:lnRef idx="1">
              <a:schemeClr val="dk1"/>
            </a:lnRef>
            <a:fillRef idx="0">
              <a:schemeClr val="dk1"/>
            </a:fillRef>
            <a:effectRef idx="0">
              <a:schemeClr val="dk1"/>
            </a:effectRef>
            <a:fontRef idx="minor">
              <a:schemeClr val="tx1"/>
            </a:fontRef>
          </p:style>
        </p:cxnSp>
        <p:cxnSp>
          <p:nvCxnSpPr>
            <p:cNvPr id="623" name="直接连接符 622">
              <a:extLst>
                <a:ext uri="{FF2B5EF4-FFF2-40B4-BE49-F238E27FC236}">
                  <a16:creationId xmlns:a16="http://schemas.microsoft.com/office/drawing/2014/main" id="{672BF7CD-9F6B-4522-AF4A-C2233200EB42}"/>
                </a:ext>
              </a:extLst>
            </p:cNvPr>
            <p:cNvCxnSpPr>
              <a:cxnSpLocks/>
            </p:cNvCxnSpPr>
            <p:nvPr/>
          </p:nvCxnSpPr>
          <p:spPr>
            <a:xfrm>
              <a:off x="9136683" y="5308702"/>
              <a:ext cx="203029"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627" name="文本框 626">
            <a:extLst>
              <a:ext uri="{FF2B5EF4-FFF2-40B4-BE49-F238E27FC236}">
                <a16:creationId xmlns:a16="http://schemas.microsoft.com/office/drawing/2014/main" id="{556099C6-F293-48EB-AB3E-9AF4BD290423}"/>
              </a:ext>
            </a:extLst>
          </p:cNvPr>
          <p:cNvSpPr txBox="1"/>
          <p:nvPr/>
        </p:nvSpPr>
        <p:spPr>
          <a:xfrm>
            <a:off x="2039815" y="3483935"/>
            <a:ext cx="2954075" cy="477054"/>
          </a:xfrm>
          <a:prstGeom prst="rect">
            <a:avLst/>
          </a:prstGeom>
          <a:solidFill>
            <a:schemeClr val="bg1"/>
          </a:solidFill>
        </p:spPr>
        <p:txBody>
          <a:bodyPr wrap="square" rtlCol="0">
            <a:spAutoFit/>
          </a:bodyPr>
          <a:lstStyle/>
          <a:p>
            <a:r>
              <a:rPr lang="en-US" altLang="zh-CN" sz="2500" b="1" i="1" dirty="0">
                <a:solidFill>
                  <a:srgbClr val="FF0000"/>
                </a:solidFill>
              </a:rPr>
              <a:t>Online deployment</a:t>
            </a:r>
            <a:endParaRPr lang="zh-CN" altLang="en-US" sz="2500" b="1" i="1" dirty="0">
              <a:solidFill>
                <a:srgbClr val="FF0000"/>
              </a:solidFill>
            </a:endParaRPr>
          </a:p>
        </p:txBody>
      </p:sp>
      <p:sp>
        <p:nvSpPr>
          <p:cNvPr id="628" name="日期占位符 627">
            <a:extLst>
              <a:ext uri="{FF2B5EF4-FFF2-40B4-BE49-F238E27FC236}">
                <a16:creationId xmlns:a16="http://schemas.microsoft.com/office/drawing/2014/main" id="{1071D4A8-1C12-43C1-BC3D-11FDF6B8F55F}"/>
              </a:ext>
            </a:extLst>
          </p:cNvPr>
          <p:cNvSpPr>
            <a:spLocks noGrp="1"/>
          </p:cNvSpPr>
          <p:nvPr>
            <p:ph type="dt" sz="half" idx="10"/>
          </p:nvPr>
        </p:nvSpPr>
        <p:spPr/>
        <p:txBody>
          <a:bodyPr/>
          <a:lstStyle/>
          <a:p>
            <a:r>
              <a:rPr lang="en-US" altLang="zh-CN"/>
              <a:t>https://transys.io/pitree</a:t>
            </a:r>
            <a:endParaRPr lang="en-US"/>
          </a:p>
        </p:txBody>
      </p:sp>
      <p:grpSp>
        <p:nvGrpSpPr>
          <p:cNvPr id="632" name="组合 631">
            <a:extLst>
              <a:ext uri="{FF2B5EF4-FFF2-40B4-BE49-F238E27FC236}">
                <a16:creationId xmlns:a16="http://schemas.microsoft.com/office/drawing/2014/main" id="{C194E6FD-E0B1-4FAA-A434-BCFBB17C9C04}"/>
              </a:ext>
            </a:extLst>
          </p:cNvPr>
          <p:cNvGrpSpPr/>
          <p:nvPr/>
        </p:nvGrpSpPr>
        <p:grpSpPr>
          <a:xfrm>
            <a:off x="4610384" y="2373784"/>
            <a:ext cx="2737183" cy="1622592"/>
            <a:chOff x="4542165" y="2384327"/>
            <a:chExt cx="2737183" cy="1622592"/>
          </a:xfrm>
        </p:grpSpPr>
        <p:sp>
          <p:nvSpPr>
            <p:cNvPr id="554" name="矩形 553">
              <a:extLst>
                <a:ext uri="{FF2B5EF4-FFF2-40B4-BE49-F238E27FC236}">
                  <a16:creationId xmlns:a16="http://schemas.microsoft.com/office/drawing/2014/main" id="{66C35A21-BD10-464C-8432-5D036CA4412C}"/>
                </a:ext>
              </a:extLst>
            </p:cNvPr>
            <p:cNvSpPr/>
            <p:nvPr/>
          </p:nvSpPr>
          <p:spPr>
            <a:xfrm>
              <a:off x="4542165" y="2384327"/>
              <a:ext cx="2737183" cy="1622592"/>
            </a:xfrm>
            <a:prstGeom prst="rect">
              <a:avLst/>
            </a:prstGeom>
            <a:solidFill>
              <a:schemeClr val="bg1"/>
            </a:solidFill>
            <a:ln w="1905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t"/>
            <a:lstStyle/>
            <a:p>
              <a:r>
                <a:rPr lang="en-US" altLang="zh-CN" sz="2000" i="1" dirty="0">
                  <a:solidFill>
                    <a:schemeClr val="accent6">
                      <a:lumMod val="75000"/>
                    </a:schemeClr>
                  </a:solidFill>
                </a:rPr>
                <a:t>Decision tree</a:t>
              </a:r>
              <a:endParaRPr lang="zh-CN" altLang="en-US" sz="2000" i="1" dirty="0">
                <a:solidFill>
                  <a:schemeClr val="accent6">
                    <a:lumMod val="75000"/>
                  </a:schemeClr>
                </a:solidFill>
              </a:endParaRPr>
            </a:p>
          </p:txBody>
        </p:sp>
        <p:grpSp>
          <p:nvGrpSpPr>
            <p:cNvPr id="555" name="组合 554">
              <a:extLst>
                <a:ext uri="{FF2B5EF4-FFF2-40B4-BE49-F238E27FC236}">
                  <a16:creationId xmlns:a16="http://schemas.microsoft.com/office/drawing/2014/main" id="{B5E8DA22-256C-4C84-8BFE-D375F7FFBFAA}"/>
                </a:ext>
              </a:extLst>
            </p:cNvPr>
            <p:cNvGrpSpPr/>
            <p:nvPr/>
          </p:nvGrpSpPr>
          <p:grpSpPr>
            <a:xfrm>
              <a:off x="4861357" y="2717783"/>
              <a:ext cx="2136718" cy="1167772"/>
              <a:chOff x="3834834" y="4318913"/>
              <a:chExt cx="1474003" cy="794168"/>
            </a:xfrm>
          </p:grpSpPr>
          <p:cxnSp>
            <p:nvCxnSpPr>
              <p:cNvPr id="556" name="直接连接符 555">
                <a:extLst>
                  <a:ext uri="{FF2B5EF4-FFF2-40B4-BE49-F238E27FC236}">
                    <a16:creationId xmlns:a16="http://schemas.microsoft.com/office/drawing/2014/main" id="{F9B3BC35-25D8-4A1A-8838-D4C7A2B88F26}"/>
                  </a:ext>
                </a:extLst>
              </p:cNvPr>
              <p:cNvCxnSpPr/>
              <p:nvPr/>
            </p:nvCxnSpPr>
            <p:spPr>
              <a:xfrm flipH="1">
                <a:off x="4170173" y="4357721"/>
                <a:ext cx="388584" cy="181761"/>
              </a:xfrm>
              <a:prstGeom prst="line">
                <a:avLst/>
              </a:prstGeom>
              <a:solidFill>
                <a:schemeClr val="bg1"/>
              </a:solidFill>
              <a:ln w="12700">
                <a:solidFill>
                  <a:schemeClr val="accent6">
                    <a:lumMod val="75000"/>
                  </a:schemeClr>
                </a:solidFill>
              </a:ln>
            </p:spPr>
            <p:style>
              <a:lnRef idx="1">
                <a:schemeClr val="dk1"/>
              </a:lnRef>
              <a:fillRef idx="0">
                <a:schemeClr val="dk1"/>
              </a:fillRef>
              <a:effectRef idx="0">
                <a:schemeClr val="dk1"/>
              </a:effectRef>
              <a:fontRef idx="minor">
                <a:schemeClr val="tx1"/>
              </a:fontRef>
            </p:style>
          </p:cxnSp>
          <p:cxnSp>
            <p:nvCxnSpPr>
              <p:cNvPr id="557" name="直接连接符 556">
                <a:extLst>
                  <a:ext uri="{FF2B5EF4-FFF2-40B4-BE49-F238E27FC236}">
                    <a16:creationId xmlns:a16="http://schemas.microsoft.com/office/drawing/2014/main" id="{740A7FB3-7FA8-43FF-83A5-5B78A71EF583}"/>
                  </a:ext>
                </a:extLst>
              </p:cNvPr>
              <p:cNvCxnSpPr/>
              <p:nvPr/>
            </p:nvCxnSpPr>
            <p:spPr>
              <a:xfrm>
                <a:off x="4563317" y="4359495"/>
                <a:ext cx="379088" cy="182496"/>
              </a:xfrm>
              <a:prstGeom prst="line">
                <a:avLst/>
              </a:prstGeom>
              <a:solidFill>
                <a:schemeClr val="bg1"/>
              </a:solidFill>
              <a:ln w="12700">
                <a:solidFill>
                  <a:schemeClr val="accent6">
                    <a:lumMod val="75000"/>
                  </a:schemeClr>
                </a:solidFill>
              </a:ln>
            </p:spPr>
            <p:style>
              <a:lnRef idx="1">
                <a:schemeClr val="dk1"/>
              </a:lnRef>
              <a:fillRef idx="0">
                <a:schemeClr val="dk1"/>
              </a:fillRef>
              <a:effectRef idx="0">
                <a:schemeClr val="dk1"/>
              </a:effectRef>
              <a:fontRef idx="minor">
                <a:schemeClr val="tx1"/>
              </a:fontRef>
            </p:style>
          </p:cxnSp>
          <p:cxnSp>
            <p:nvCxnSpPr>
              <p:cNvPr id="558" name="直接连接符 557">
                <a:extLst>
                  <a:ext uri="{FF2B5EF4-FFF2-40B4-BE49-F238E27FC236}">
                    <a16:creationId xmlns:a16="http://schemas.microsoft.com/office/drawing/2014/main" id="{1A9547B1-8D7C-48E2-BB70-4C2808EE648E}"/>
                  </a:ext>
                </a:extLst>
              </p:cNvPr>
              <p:cNvCxnSpPr/>
              <p:nvPr/>
            </p:nvCxnSpPr>
            <p:spPr>
              <a:xfrm flipH="1">
                <a:off x="3978009" y="4536958"/>
                <a:ext cx="192164" cy="184285"/>
              </a:xfrm>
              <a:prstGeom prst="line">
                <a:avLst/>
              </a:prstGeom>
              <a:solidFill>
                <a:schemeClr val="bg1"/>
              </a:solidFill>
              <a:ln w="12700">
                <a:solidFill>
                  <a:schemeClr val="accent6">
                    <a:lumMod val="75000"/>
                  </a:schemeClr>
                </a:solidFill>
              </a:ln>
            </p:spPr>
            <p:style>
              <a:lnRef idx="1">
                <a:schemeClr val="dk1"/>
              </a:lnRef>
              <a:fillRef idx="0">
                <a:schemeClr val="dk1"/>
              </a:fillRef>
              <a:effectRef idx="0">
                <a:schemeClr val="dk1"/>
              </a:effectRef>
              <a:fontRef idx="minor">
                <a:schemeClr val="tx1"/>
              </a:fontRef>
            </p:style>
          </p:cxnSp>
          <p:cxnSp>
            <p:nvCxnSpPr>
              <p:cNvPr id="559" name="直接连接符 558">
                <a:extLst>
                  <a:ext uri="{FF2B5EF4-FFF2-40B4-BE49-F238E27FC236}">
                    <a16:creationId xmlns:a16="http://schemas.microsoft.com/office/drawing/2014/main" id="{3FFEBD03-9CFB-4765-BB08-6993F3DCBAFE}"/>
                  </a:ext>
                </a:extLst>
              </p:cNvPr>
              <p:cNvCxnSpPr/>
              <p:nvPr/>
            </p:nvCxnSpPr>
            <p:spPr>
              <a:xfrm flipH="1" flipV="1">
                <a:off x="4170173" y="4539481"/>
                <a:ext cx="194292" cy="181761"/>
              </a:xfrm>
              <a:prstGeom prst="line">
                <a:avLst/>
              </a:prstGeom>
              <a:solidFill>
                <a:schemeClr val="bg1"/>
              </a:solidFill>
              <a:ln w="12700">
                <a:solidFill>
                  <a:schemeClr val="accent6">
                    <a:lumMod val="75000"/>
                  </a:schemeClr>
                </a:solidFill>
              </a:ln>
            </p:spPr>
            <p:style>
              <a:lnRef idx="1">
                <a:schemeClr val="dk1"/>
              </a:lnRef>
              <a:fillRef idx="0">
                <a:schemeClr val="dk1"/>
              </a:fillRef>
              <a:effectRef idx="0">
                <a:schemeClr val="dk1"/>
              </a:effectRef>
              <a:fontRef idx="minor">
                <a:schemeClr val="tx1"/>
              </a:fontRef>
            </p:style>
          </p:cxnSp>
          <p:cxnSp>
            <p:nvCxnSpPr>
              <p:cNvPr id="560" name="直接连接符 559">
                <a:extLst>
                  <a:ext uri="{FF2B5EF4-FFF2-40B4-BE49-F238E27FC236}">
                    <a16:creationId xmlns:a16="http://schemas.microsoft.com/office/drawing/2014/main" id="{82DFF847-AA58-49A2-AAC5-872D01A6D20A}"/>
                  </a:ext>
                </a:extLst>
              </p:cNvPr>
              <p:cNvCxnSpPr/>
              <p:nvPr/>
            </p:nvCxnSpPr>
            <p:spPr>
              <a:xfrm flipH="1">
                <a:off x="4748040" y="4537382"/>
                <a:ext cx="192164" cy="184285"/>
              </a:xfrm>
              <a:prstGeom prst="line">
                <a:avLst/>
              </a:prstGeom>
              <a:solidFill>
                <a:schemeClr val="bg1"/>
              </a:solidFill>
              <a:ln w="12700">
                <a:solidFill>
                  <a:schemeClr val="accent6">
                    <a:lumMod val="75000"/>
                  </a:schemeClr>
                </a:solidFill>
              </a:ln>
            </p:spPr>
            <p:style>
              <a:lnRef idx="1">
                <a:schemeClr val="dk1"/>
              </a:lnRef>
              <a:fillRef idx="0">
                <a:schemeClr val="dk1"/>
              </a:fillRef>
              <a:effectRef idx="0">
                <a:schemeClr val="dk1"/>
              </a:effectRef>
              <a:fontRef idx="minor">
                <a:schemeClr val="tx1"/>
              </a:fontRef>
            </p:style>
          </p:cxnSp>
          <p:cxnSp>
            <p:nvCxnSpPr>
              <p:cNvPr id="561" name="直接连接符 560">
                <a:extLst>
                  <a:ext uri="{FF2B5EF4-FFF2-40B4-BE49-F238E27FC236}">
                    <a16:creationId xmlns:a16="http://schemas.microsoft.com/office/drawing/2014/main" id="{60726F80-C391-4468-9779-D69920A47C95}"/>
                  </a:ext>
                </a:extLst>
              </p:cNvPr>
              <p:cNvCxnSpPr/>
              <p:nvPr/>
            </p:nvCxnSpPr>
            <p:spPr>
              <a:xfrm flipH="1" flipV="1">
                <a:off x="4940204" y="4539905"/>
                <a:ext cx="194292" cy="181761"/>
              </a:xfrm>
              <a:prstGeom prst="line">
                <a:avLst/>
              </a:prstGeom>
              <a:solidFill>
                <a:schemeClr val="bg1"/>
              </a:solidFill>
              <a:ln w="12700">
                <a:solidFill>
                  <a:schemeClr val="accent6">
                    <a:lumMod val="75000"/>
                  </a:schemeClr>
                </a:solidFill>
              </a:ln>
            </p:spPr>
            <p:style>
              <a:lnRef idx="1">
                <a:schemeClr val="dk1"/>
              </a:lnRef>
              <a:fillRef idx="0">
                <a:schemeClr val="dk1"/>
              </a:fillRef>
              <a:effectRef idx="0">
                <a:schemeClr val="dk1"/>
              </a:effectRef>
              <a:fontRef idx="minor">
                <a:schemeClr val="tx1"/>
              </a:fontRef>
            </p:style>
          </p:cxnSp>
          <p:cxnSp>
            <p:nvCxnSpPr>
              <p:cNvPr id="562" name="直接连接符 561">
                <a:extLst>
                  <a:ext uri="{FF2B5EF4-FFF2-40B4-BE49-F238E27FC236}">
                    <a16:creationId xmlns:a16="http://schemas.microsoft.com/office/drawing/2014/main" id="{C77398DF-C20E-406C-9474-401EBDA44D85}"/>
                  </a:ext>
                </a:extLst>
              </p:cNvPr>
              <p:cNvCxnSpPr/>
              <p:nvPr/>
            </p:nvCxnSpPr>
            <p:spPr>
              <a:xfrm flipH="1">
                <a:off x="3876091" y="4723766"/>
                <a:ext cx="99522" cy="181834"/>
              </a:xfrm>
              <a:prstGeom prst="line">
                <a:avLst/>
              </a:prstGeom>
              <a:solidFill>
                <a:schemeClr val="bg1"/>
              </a:solidFill>
              <a:ln w="12700">
                <a:solidFill>
                  <a:schemeClr val="accent6">
                    <a:lumMod val="75000"/>
                  </a:schemeClr>
                </a:solidFill>
              </a:ln>
            </p:spPr>
            <p:style>
              <a:lnRef idx="1">
                <a:schemeClr val="dk1"/>
              </a:lnRef>
              <a:fillRef idx="0">
                <a:schemeClr val="dk1"/>
              </a:fillRef>
              <a:effectRef idx="0">
                <a:schemeClr val="dk1"/>
              </a:effectRef>
              <a:fontRef idx="minor">
                <a:schemeClr val="tx1"/>
              </a:fontRef>
            </p:style>
          </p:cxnSp>
          <p:cxnSp>
            <p:nvCxnSpPr>
              <p:cNvPr id="563" name="直接连接符 562">
                <a:extLst>
                  <a:ext uri="{FF2B5EF4-FFF2-40B4-BE49-F238E27FC236}">
                    <a16:creationId xmlns:a16="http://schemas.microsoft.com/office/drawing/2014/main" id="{83047315-6285-4FC4-99CB-A4FC9BD1502E}"/>
                  </a:ext>
                </a:extLst>
              </p:cNvPr>
              <p:cNvCxnSpPr/>
              <p:nvPr/>
            </p:nvCxnSpPr>
            <p:spPr>
              <a:xfrm>
                <a:off x="3971321" y="4718157"/>
                <a:ext cx="100478" cy="187443"/>
              </a:xfrm>
              <a:prstGeom prst="line">
                <a:avLst/>
              </a:prstGeom>
              <a:solidFill>
                <a:schemeClr val="bg1"/>
              </a:solidFill>
              <a:ln w="12700">
                <a:solidFill>
                  <a:schemeClr val="accent6">
                    <a:lumMod val="75000"/>
                  </a:schemeClr>
                </a:solidFill>
              </a:ln>
            </p:spPr>
            <p:style>
              <a:lnRef idx="1">
                <a:schemeClr val="dk1"/>
              </a:lnRef>
              <a:fillRef idx="0">
                <a:schemeClr val="dk1"/>
              </a:fillRef>
              <a:effectRef idx="0">
                <a:schemeClr val="dk1"/>
              </a:effectRef>
              <a:fontRef idx="minor">
                <a:schemeClr val="tx1"/>
              </a:fontRef>
            </p:style>
          </p:cxnSp>
          <p:cxnSp>
            <p:nvCxnSpPr>
              <p:cNvPr id="564" name="直接连接符 563">
                <a:extLst>
                  <a:ext uri="{FF2B5EF4-FFF2-40B4-BE49-F238E27FC236}">
                    <a16:creationId xmlns:a16="http://schemas.microsoft.com/office/drawing/2014/main" id="{EFAEB519-9FDF-47D0-A100-956DCBA85FF5}"/>
                  </a:ext>
                </a:extLst>
              </p:cNvPr>
              <p:cNvCxnSpPr/>
              <p:nvPr/>
            </p:nvCxnSpPr>
            <p:spPr>
              <a:xfrm flipH="1">
                <a:off x="4647801" y="4729133"/>
                <a:ext cx="99522" cy="181834"/>
              </a:xfrm>
              <a:prstGeom prst="line">
                <a:avLst/>
              </a:prstGeom>
              <a:solidFill>
                <a:schemeClr val="bg1"/>
              </a:solidFill>
              <a:ln w="12700">
                <a:solidFill>
                  <a:schemeClr val="accent6">
                    <a:lumMod val="75000"/>
                  </a:schemeClr>
                </a:solidFill>
              </a:ln>
            </p:spPr>
            <p:style>
              <a:lnRef idx="1">
                <a:schemeClr val="dk1"/>
              </a:lnRef>
              <a:fillRef idx="0">
                <a:schemeClr val="dk1"/>
              </a:fillRef>
              <a:effectRef idx="0">
                <a:schemeClr val="dk1"/>
              </a:effectRef>
              <a:fontRef idx="minor">
                <a:schemeClr val="tx1"/>
              </a:fontRef>
            </p:style>
          </p:cxnSp>
          <p:cxnSp>
            <p:nvCxnSpPr>
              <p:cNvPr id="565" name="直接连接符 564">
                <a:extLst>
                  <a:ext uri="{FF2B5EF4-FFF2-40B4-BE49-F238E27FC236}">
                    <a16:creationId xmlns:a16="http://schemas.microsoft.com/office/drawing/2014/main" id="{5E5EEFE8-297C-401F-8FB7-E4554FD8D003}"/>
                  </a:ext>
                </a:extLst>
              </p:cNvPr>
              <p:cNvCxnSpPr/>
              <p:nvPr/>
            </p:nvCxnSpPr>
            <p:spPr>
              <a:xfrm>
                <a:off x="4743032" y="4723524"/>
                <a:ext cx="100478" cy="187443"/>
              </a:xfrm>
              <a:prstGeom prst="line">
                <a:avLst/>
              </a:prstGeom>
              <a:solidFill>
                <a:schemeClr val="bg1"/>
              </a:solidFill>
              <a:ln w="12700">
                <a:solidFill>
                  <a:schemeClr val="accent6">
                    <a:lumMod val="75000"/>
                  </a:schemeClr>
                </a:solidFill>
              </a:ln>
            </p:spPr>
            <p:style>
              <a:lnRef idx="1">
                <a:schemeClr val="dk1"/>
              </a:lnRef>
              <a:fillRef idx="0">
                <a:schemeClr val="dk1"/>
              </a:fillRef>
              <a:effectRef idx="0">
                <a:schemeClr val="dk1"/>
              </a:effectRef>
              <a:fontRef idx="minor">
                <a:schemeClr val="tx1"/>
              </a:fontRef>
            </p:style>
          </p:cxnSp>
          <p:cxnSp>
            <p:nvCxnSpPr>
              <p:cNvPr id="566" name="直接连接符 565">
                <a:extLst>
                  <a:ext uri="{FF2B5EF4-FFF2-40B4-BE49-F238E27FC236}">
                    <a16:creationId xmlns:a16="http://schemas.microsoft.com/office/drawing/2014/main" id="{72E35579-0DC2-4C51-82FE-21EDDC657DA0}"/>
                  </a:ext>
                </a:extLst>
              </p:cNvPr>
              <p:cNvCxnSpPr/>
              <p:nvPr/>
            </p:nvCxnSpPr>
            <p:spPr>
              <a:xfrm flipH="1">
                <a:off x="5036770" y="4729133"/>
                <a:ext cx="99522" cy="181834"/>
              </a:xfrm>
              <a:prstGeom prst="line">
                <a:avLst/>
              </a:prstGeom>
              <a:solidFill>
                <a:schemeClr val="bg1"/>
              </a:solidFill>
              <a:ln w="12700">
                <a:solidFill>
                  <a:schemeClr val="accent6">
                    <a:lumMod val="75000"/>
                  </a:schemeClr>
                </a:solidFill>
              </a:ln>
            </p:spPr>
            <p:style>
              <a:lnRef idx="1">
                <a:schemeClr val="dk1"/>
              </a:lnRef>
              <a:fillRef idx="0">
                <a:schemeClr val="dk1"/>
              </a:fillRef>
              <a:effectRef idx="0">
                <a:schemeClr val="dk1"/>
              </a:effectRef>
              <a:fontRef idx="minor">
                <a:schemeClr val="tx1"/>
              </a:fontRef>
            </p:style>
          </p:cxnSp>
          <p:cxnSp>
            <p:nvCxnSpPr>
              <p:cNvPr id="567" name="直接连接符 566">
                <a:extLst>
                  <a:ext uri="{FF2B5EF4-FFF2-40B4-BE49-F238E27FC236}">
                    <a16:creationId xmlns:a16="http://schemas.microsoft.com/office/drawing/2014/main" id="{BD2641E9-9E22-4F87-98E8-0FD543E61D62}"/>
                  </a:ext>
                </a:extLst>
              </p:cNvPr>
              <p:cNvCxnSpPr/>
              <p:nvPr/>
            </p:nvCxnSpPr>
            <p:spPr>
              <a:xfrm>
                <a:off x="5132001" y="4723524"/>
                <a:ext cx="100478" cy="187443"/>
              </a:xfrm>
              <a:prstGeom prst="line">
                <a:avLst/>
              </a:prstGeom>
              <a:solidFill>
                <a:schemeClr val="bg1"/>
              </a:solidFill>
              <a:ln w="12700">
                <a:solidFill>
                  <a:schemeClr val="accent6">
                    <a:lumMod val="75000"/>
                  </a:schemeClr>
                </a:solidFill>
              </a:ln>
            </p:spPr>
            <p:style>
              <a:lnRef idx="1">
                <a:schemeClr val="dk1"/>
              </a:lnRef>
              <a:fillRef idx="0">
                <a:schemeClr val="dk1"/>
              </a:fillRef>
              <a:effectRef idx="0">
                <a:schemeClr val="dk1"/>
              </a:effectRef>
              <a:fontRef idx="minor">
                <a:schemeClr val="tx1"/>
              </a:fontRef>
            </p:style>
          </p:cxnSp>
          <p:cxnSp>
            <p:nvCxnSpPr>
              <p:cNvPr id="568" name="直接连接符 567">
                <a:extLst>
                  <a:ext uri="{FF2B5EF4-FFF2-40B4-BE49-F238E27FC236}">
                    <a16:creationId xmlns:a16="http://schemas.microsoft.com/office/drawing/2014/main" id="{BC33AD48-E9F6-4645-8A41-79EA3872D139}"/>
                  </a:ext>
                </a:extLst>
              </p:cNvPr>
              <p:cNvCxnSpPr/>
              <p:nvPr/>
            </p:nvCxnSpPr>
            <p:spPr>
              <a:xfrm flipH="1">
                <a:off x="4608767" y="4900566"/>
                <a:ext cx="41778" cy="177874"/>
              </a:xfrm>
              <a:prstGeom prst="line">
                <a:avLst/>
              </a:prstGeom>
              <a:solidFill>
                <a:schemeClr val="bg1"/>
              </a:solidFill>
              <a:ln w="12700">
                <a:solidFill>
                  <a:schemeClr val="accent6">
                    <a:lumMod val="75000"/>
                  </a:schemeClr>
                </a:solidFill>
              </a:ln>
            </p:spPr>
            <p:style>
              <a:lnRef idx="1">
                <a:schemeClr val="dk1"/>
              </a:lnRef>
              <a:fillRef idx="0">
                <a:schemeClr val="dk1"/>
              </a:fillRef>
              <a:effectRef idx="0">
                <a:schemeClr val="dk1"/>
              </a:effectRef>
              <a:fontRef idx="minor">
                <a:schemeClr val="tx1"/>
              </a:fontRef>
            </p:style>
          </p:cxnSp>
          <p:cxnSp>
            <p:nvCxnSpPr>
              <p:cNvPr id="569" name="直接连接符 568">
                <a:extLst>
                  <a:ext uri="{FF2B5EF4-FFF2-40B4-BE49-F238E27FC236}">
                    <a16:creationId xmlns:a16="http://schemas.microsoft.com/office/drawing/2014/main" id="{FDA26990-D1C7-499D-9CB5-20B2494AAA15}"/>
                  </a:ext>
                </a:extLst>
              </p:cNvPr>
              <p:cNvCxnSpPr/>
              <p:nvPr/>
            </p:nvCxnSpPr>
            <p:spPr>
              <a:xfrm>
                <a:off x="4646545" y="4904453"/>
                <a:ext cx="56722" cy="173987"/>
              </a:xfrm>
              <a:prstGeom prst="line">
                <a:avLst/>
              </a:prstGeom>
              <a:solidFill>
                <a:schemeClr val="bg1"/>
              </a:solidFill>
              <a:ln w="12700">
                <a:solidFill>
                  <a:schemeClr val="accent6">
                    <a:lumMod val="75000"/>
                  </a:schemeClr>
                </a:solidFill>
              </a:ln>
            </p:spPr>
            <p:style>
              <a:lnRef idx="1">
                <a:schemeClr val="dk1"/>
              </a:lnRef>
              <a:fillRef idx="0">
                <a:schemeClr val="dk1"/>
              </a:fillRef>
              <a:effectRef idx="0">
                <a:schemeClr val="dk1"/>
              </a:effectRef>
              <a:fontRef idx="minor">
                <a:schemeClr val="tx1"/>
              </a:fontRef>
            </p:style>
          </p:cxnSp>
          <p:cxnSp>
            <p:nvCxnSpPr>
              <p:cNvPr id="570" name="直接连接符 569">
                <a:extLst>
                  <a:ext uri="{FF2B5EF4-FFF2-40B4-BE49-F238E27FC236}">
                    <a16:creationId xmlns:a16="http://schemas.microsoft.com/office/drawing/2014/main" id="{8339D7ED-0D71-44D9-9E1E-02706CFB64A4}"/>
                  </a:ext>
                </a:extLst>
              </p:cNvPr>
              <p:cNvCxnSpPr/>
              <p:nvPr/>
            </p:nvCxnSpPr>
            <p:spPr>
              <a:xfrm flipH="1">
                <a:off x="4995404" y="4904548"/>
                <a:ext cx="41778" cy="177874"/>
              </a:xfrm>
              <a:prstGeom prst="line">
                <a:avLst/>
              </a:prstGeom>
              <a:solidFill>
                <a:schemeClr val="bg1"/>
              </a:solidFill>
              <a:ln w="12700">
                <a:solidFill>
                  <a:schemeClr val="accent6">
                    <a:lumMod val="75000"/>
                  </a:schemeClr>
                </a:solidFill>
              </a:ln>
            </p:spPr>
            <p:style>
              <a:lnRef idx="1">
                <a:schemeClr val="dk1"/>
              </a:lnRef>
              <a:fillRef idx="0">
                <a:schemeClr val="dk1"/>
              </a:fillRef>
              <a:effectRef idx="0">
                <a:schemeClr val="dk1"/>
              </a:effectRef>
              <a:fontRef idx="minor">
                <a:schemeClr val="tx1"/>
              </a:fontRef>
            </p:style>
          </p:cxnSp>
          <p:cxnSp>
            <p:nvCxnSpPr>
              <p:cNvPr id="571" name="直接连接符 570">
                <a:extLst>
                  <a:ext uri="{FF2B5EF4-FFF2-40B4-BE49-F238E27FC236}">
                    <a16:creationId xmlns:a16="http://schemas.microsoft.com/office/drawing/2014/main" id="{A89516CB-A92B-4EF6-A01D-47FD469AC1E0}"/>
                  </a:ext>
                </a:extLst>
              </p:cNvPr>
              <p:cNvCxnSpPr/>
              <p:nvPr/>
            </p:nvCxnSpPr>
            <p:spPr>
              <a:xfrm>
                <a:off x="5041928" y="4903789"/>
                <a:ext cx="47976" cy="178634"/>
              </a:xfrm>
              <a:prstGeom prst="line">
                <a:avLst/>
              </a:prstGeom>
              <a:solidFill>
                <a:schemeClr val="bg1"/>
              </a:solidFill>
              <a:ln w="12700">
                <a:solidFill>
                  <a:schemeClr val="accent6">
                    <a:lumMod val="75000"/>
                  </a:schemeClr>
                </a:solidFill>
              </a:ln>
            </p:spPr>
            <p:style>
              <a:lnRef idx="1">
                <a:schemeClr val="dk1"/>
              </a:lnRef>
              <a:fillRef idx="0">
                <a:schemeClr val="dk1"/>
              </a:fillRef>
              <a:effectRef idx="0">
                <a:schemeClr val="dk1"/>
              </a:effectRef>
              <a:fontRef idx="minor">
                <a:schemeClr val="tx1"/>
              </a:fontRef>
            </p:style>
          </p:cxnSp>
          <p:cxnSp>
            <p:nvCxnSpPr>
              <p:cNvPr id="572" name="直接连接符 571">
                <a:extLst>
                  <a:ext uri="{FF2B5EF4-FFF2-40B4-BE49-F238E27FC236}">
                    <a16:creationId xmlns:a16="http://schemas.microsoft.com/office/drawing/2014/main" id="{D6CB2E46-ABEA-40B1-B84A-7D0DAD183EA8}"/>
                  </a:ext>
                </a:extLst>
              </p:cNvPr>
              <p:cNvCxnSpPr/>
              <p:nvPr/>
            </p:nvCxnSpPr>
            <p:spPr>
              <a:xfrm flipH="1">
                <a:off x="5178937" y="4903079"/>
                <a:ext cx="41778" cy="177874"/>
              </a:xfrm>
              <a:prstGeom prst="line">
                <a:avLst/>
              </a:prstGeom>
              <a:solidFill>
                <a:schemeClr val="bg1"/>
              </a:solidFill>
              <a:ln w="12700">
                <a:solidFill>
                  <a:schemeClr val="accent6">
                    <a:lumMod val="75000"/>
                  </a:schemeClr>
                </a:solidFill>
              </a:ln>
            </p:spPr>
            <p:style>
              <a:lnRef idx="1">
                <a:schemeClr val="dk1"/>
              </a:lnRef>
              <a:fillRef idx="0">
                <a:schemeClr val="dk1"/>
              </a:fillRef>
              <a:effectRef idx="0">
                <a:schemeClr val="dk1"/>
              </a:effectRef>
              <a:fontRef idx="minor">
                <a:schemeClr val="tx1"/>
              </a:fontRef>
            </p:style>
          </p:cxnSp>
          <p:cxnSp>
            <p:nvCxnSpPr>
              <p:cNvPr id="573" name="直接连接符 572">
                <a:extLst>
                  <a:ext uri="{FF2B5EF4-FFF2-40B4-BE49-F238E27FC236}">
                    <a16:creationId xmlns:a16="http://schemas.microsoft.com/office/drawing/2014/main" id="{1E117F63-3460-46F8-87DB-6DDA68FDB842}"/>
                  </a:ext>
                </a:extLst>
              </p:cNvPr>
              <p:cNvCxnSpPr/>
              <p:nvPr/>
            </p:nvCxnSpPr>
            <p:spPr>
              <a:xfrm>
                <a:off x="5230442" y="4908436"/>
                <a:ext cx="42996" cy="172517"/>
              </a:xfrm>
              <a:prstGeom prst="line">
                <a:avLst/>
              </a:prstGeom>
              <a:solidFill>
                <a:schemeClr val="bg1"/>
              </a:solidFill>
              <a:ln w="12700">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574" name="椭圆 573">
                <a:extLst>
                  <a:ext uri="{FF2B5EF4-FFF2-40B4-BE49-F238E27FC236}">
                    <a16:creationId xmlns:a16="http://schemas.microsoft.com/office/drawing/2014/main" id="{F6DC6003-40C5-4641-B019-AC8FF7F32892}"/>
                  </a:ext>
                </a:extLst>
              </p:cNvPr>
              <p:cNvSpPr/>
              <p:nvPr/>
            </p:nvSpPr>
            <p:spPr>
              <a:xfrm>
                <a:off x="4517501" y="4318913"/>
                <a:ext cx="72000" cy="72000"/>
              </a:xfrm>
              <a:prstGeom prst="ellipse">
                <a:avLst/>
              </a:prstGeom>
              <a:solidFill>
                <a:schemeClr val="bg1"/>
              </a:solidFill>
              <a:ln w="127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3600">
                  <a:solidFill>
                    <a:schemeClr val="accent5"/>
                  </a:solidFill>
                </a:endParaRPr>
              </a:p>
            </p:txBody>
          </p:sp>
          <p:sp>
            <p:nvSpPr>
              <p:cNvPr id="575" name="椭圆 574">
                <a:extLst>
                  <a:ext uri="{FF2B5EF4-FFF2-40B4-BE49-F238E27FC236}">
                    <a16:creationId xmlns:a16="http://schemas.microsoft.com/office/drawing/2014/main" id="{DAC9E820-9BAF-4A6C-8893-130BF20C0DA3}"/>
                  </a:ext>
                </a:extLst>
              </p:cNvPr>
              <p:cNvSpPr/>
              <p:nvPr/>
            </p:nvSpPr>
            <p:spPr>
              <a:xfrm>
                <a:off x="4128917" y="4500674"/>
                <a:ext cx="72000" cy="72000"/>
              </a:xfrm>
              <a:prstGeom prst="ellipse">
                <a:avLst/>
              </a:prstGeom>
              <a:solidFill>
                <a:schemeClr val="bg1"/>
              </a:solidFill>
              <a:ln w="127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3600">
                  <a:solidFill>
                    <a:schemeClr val="accent5"/>
                  </a:solidFill>
                </a:endParaRPr>
              </a:p>
            </p:txBody>
          </p:sp>
          <p:sp>
            <p:nvSpPr>
              <p:cNvPr id="576" name="椭圆 575">
                <a:extLst>
                  <a:ext uri="{FF2B5EF4-FFF2-40B4-BE49-F238E27FC236}">
                    <a16:creationId xmlns:a16="http://schemas.microsoft.com/office/drawing/2014/main" id="{AAB543CF-DE90-4D52-9E37-1E7622542E72}"/>
                  </a:ext>
                </a:extLst>
              </p:cNvPr>
              <p:cNvSpPr/>
              <p:nvPr/>
            </p:nvSpPr>
            <p:spPr>
              <a:xfrm>
                <a:off x="4901149" y="4500674"/>
                <a:ext cx="72000" cy="72000"/>
              </a:xfrm>
              <a:prstGeom prst="ellipse">
                <a:avLst/>
              </a:prstGeom>
              <a:solidFill>
                <a:schemeClr val="bg1"/>
              </a:solidFill>
              <a:ln w="127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3600">
                  <a:solidFill>
                    <a:schemeClr val="accent5"/>
                  </a:solidFill>
                </a:endParaRPr>
              </a:p>
            </p:txBody>
          </p:sp>
          <p:sp>
            <p:nvSpPr>
              <p:cNvPr id="577" name="椭圆 576">
                <a:extLst>
                  <a:ext uri="{FF2B5EF4-FFF2-40B4-BE49-F238E27FC236}">
                    <a16:creationId xmlns:a16="http://schemas.microsoft.com/office/drawing/2014/main" id="{498118D6-1106-4911-9024-0D621BFCA514}"/>
                  </a:ext>
                </a:extLst>
              </p:cNvPr>
              <p:cNvSpPr/>
              <p:nvPr/>
            </p:nvSpPr>
            <p:spPr>
              <a:xfrm>
                <a:off x="3934273" y="4682471"/>
                <a:ext cx="72000" cy="72000"/>
              </a:xfrm>
              <a:prstGeom prst="ellipse">
                <a:avLst/>
              </a:prstGeom>
              <a:solidFill>
                <a:schemeClr val="bg1"/>
              </a:solidFill>
              <a:ln w="127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3600">
                  <a:solidFill>
                    <a:schemeClr val="accent5"/>
                  </a:solidFill>
                </a:endParaRPr>
              </a:p>
            </p:txBody>
          </p:sp>
          <p:sp>
            <p:nvSpPr>
              <p:cNvPr id="578" name="椭圆 577">
                <a:extLst>
                  <a:ext uri="{FF2B5EF4-FFF2-40B4-BE49-F238E27FC236}">
                    <a16:creationId xmlns:a16="http://schemas.microsoft.com/office/drawing/2014/main" id="{969AF7D4-3C34-42FA-941C-18F1F978020A}"/>
                  </a:ext>
                </a:extLst>
              </p:cNvPr>
              <p:cNvSpPr/>
              <p:nvPr/>
            </p:nvSpPr>
            <p:spPr>
              <a:xfrm>
                <a:off x="4319330" y="4682471"/>
                <a:ext cx="72000" cy="72000"/>
              </a:xfrm>
              <a:prstGeom prst="ellipse">
                <a:avLst/>
              </a:prstGeom>
              <a:solidFill>
                <a:schemeClr val="bg1"/>
              </a:solidFill>
              <a:ln w="127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3600">
                  <a:solidFill>
                    <a:schemeClr val="accent5"/>
                  </a:solidFill>
                </a:endParaRPr>
              </a:p>
            </p:txBody>
          </p:sp>
          <p:sp>
            <p:nvSpPr>
              <p:cNvPr id="579" name="椭圆 578">
                <a:extLst>
                  <a:ext uri="{FF2B5EF4-FFF2-40B4-BE49-F238E27FC236}">
                    <a16:creationId xmlns:a16="http://schemas.microsoft.com/office/drawing/2014/main" id="{C390004B-C5DE-4384-A8E9-E3DB2334974E}"/>
                  </a:ext>
                </a:extLst>
              </p:cNvPr>
              <p:cNvSpPr/>
              <p:nvPr/>
            </p:nvSpPr>
            <p:spPr>
              <a:xfrm>
                <a:off x="4704387" y="4682471"/>
                <a:ext cx="72000" cy="72000"/>
              </a:xfrm>
              <a:prstGeom prst="ellipse">
                <a:avLst/>
              </a:prstGeom>
              <a:solidFill>
                <a:schemeClr val="bg1"/>
              </a:solidFill>
              <a:ln w="127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3600">
                  <a:solidFill>
                    <a:schemeClr val="accent5"/>
                  </a:solidFill>
                </a:endParaRPr>
              </a:p>
            </p:txBody>
          </p:sp>
          <p:sp>
            <p:nvSpPr>
              <p:cNvPr id="580" name="椭圆 579">
                <a:extLst>
                  <a:ext uri="{FF2B5EF4-FFF2-40B4-BE49-F238E27FC236}">
                    <a16:creationId xmlns:a16="http://schemas.microsoft.com/office/drawing/2014/main" id="{7F084F67-862D-477B-8B31-BCE981436C21}"/>
                  </a:ext>
                </a:extLst>
              </p:cNvPr>
              <p:cNvSpPr/>
              <p:nvPr/>
            </p:nvSpPr>
            <p:spPr>
              <a:xfrm>
                <a:off x="5089445" y="4682471"/>
                <a:ext cx="72000" cy="72000"/>
              </a:xfrm>
              <a:prstGeom prst="ellipse">
                <a:avLst/>
              </a:prstGeom>
              <a:solidFill>
                <a:schemeClr val="bg1"/>
              </a:solidFill>
              <a:ln w="127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3600">
                  <a:solidFill>
                    <a:schemeClr val="accent5"/>
                  </a:solidFill>
                </a:endParaRPr>
              </a:p>
            </p:txBody>
          </p:sp>
          <p:sp>
            <p:nvSpPr>
              <p:cNvPr id="581" name="椭圆 580">
                <a:extLst>
                  <a:ext uri="{FF2B5EF4-FFF2-40B4-BE49-F238E27FC236}">
                    <a16:creationId xmlns:a16="http://schemas.microsoft.com/office/drawing/2014/main" id="{CB928626-E745-4418-93CF-5A567A54F1D0}"/>
                  </a:ext>
                </a:extLst>
              </p:cNvPr>
              <p:cNvSpPr/>
              <p:nvPr/>
            </p:nvSpPr>
            <p:spPr>
              <a:xfrm>
                <a:off x="3834834" y="4862869"/>
                <a:ext cx="72000" cy="72000"/>
              </a:xfrm>
              <a:prstGeom prst="ellipse">
                <a:avLst/>
              </a:prstGeom>
              <a:solidFill>
                <a:schemeClr val="bg1"/>
              </a:solidFill>
              <a:ln w="127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3600">
                  <a:solidFill>
                    <a:schemeClr val="accent5"/>
                  </a:solidFill>
                </a:endParaRPr>
              </a:p>
            </p:txBody>
          </p:sp>
          <p:sp>
            <p:nvSpPr>
              <p:cNvPr id="582" name="椭圆 581">
                <a:extLst>
                  <a:ext uri="{FF2B5EF4-FFF2-40B4-BE49-F238E27FC236}">
                    <a16:creationId xmlns:a16="http://schemas.microsoft.com/office/drawing/2014/main" id="{93B6EA88-6045-45BD-ABA7-F8E7D278CA7D}"/>
                  </a:ext>
                </a:extLst>
              </p:cNvPr>
              <p:cNvSpPr/>
              <p:nvPr/>
            </p:nvSpPr>
            <p:spPr>
              <a:xfrm>
                <a:off x="4028572" y="4862868"/>
                <a:ext cx="72000" cy="72000"/>
              </a:xfrm>
              <a:prstGeom prst="ellipse">
                <a:avLst/>
              </a:prstGeom>
              <a:solidFill>
                <a:schemeClr val="bg1"/>
              </a:solidFill>
              <a:ln w="127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3600">
                  <a:solidFill>
                    <a:schemeClr val="accent5"/>
                  </a:solidFill>
                </a:endParaRPr>
              </a:p>
            </p:txBody>
          </p:sp>
          <p:sp>
            <p:nvSpPr>
              <p:cNvPr id="583" name="椭圆 582">
                <a:extLst>
                  <a:ext uri="{FF2B5EF4-FFF2-40B4-BE49-F238E27FC236}">
                    <a16:creationId xmlns:a16="http://schemas.microsoft.com/office/drawing/2014/main" id="{C1CEE0C0-E3D2-478A-A2E7-3E66CE9293D5}"/>
                  </a:ext>
                </a:extLst>
              </p:cNvPr>
              <p:cNvSpPr/>
              <p:nvPr/>
            </p:nvSpPr>
            <p:spPr>
              <a:xfrm>
                <a:off x="5190999" y="4862868"/>
                <a:ext cx="72000" cy="72000"/>
              </a:xfrm>
              <a:prstGeom prst="ellipse">
                <a:avLst/>
              </a:prstGeom>
              <a:solidFill>
                <a:schemeClr val="bg1"/>
              </a:solidFill>
              <a:ln w="127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3600">
                  <a:solidFill>
                    <a:schemeClr val="accent5"/>
                  </a:solidFill>
                </a:endParaRPr>
              </a:p>
            </p:txBody>
          </p:sp>
          <p:sp>
            <p:nvSpPr>
              <p:cNvPr id="584" name="椭圆 583">
                <a:extLst>
                  <a:ext uri="{FF2B5EF4-FFF2-40B4-BE49-F238E27FC236}">
                    <a16:creationId xmlns:a16="http://schemas.microsoft.com/office/drawing/2014/main" id="{336E08DB-3C6E-4954-AE6F-4EEA12042797}"/>
                  </a:ext>
                </a:extLst>
              </p:cNvPr>
              <p:cNvSpPr/>
              <p:nvPr/>
            </p:nvSpPr>
            <p:spPr>
              <a:xfrm>
                <a:off x="4609785" y="4862868"/>
                <a:ext cx="72000" cy="72000"/>
              </a:xfrm>
              <a:prstGeom prst="ellipse">
                <a:avLst/>
              </a:prstGeom>
              <a:solidFill>
                <a:schemeClr val="bg1"/>
              </a:solidFill>
              <a:ln w="127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3600">
                  <a:solidFill>
                    <a:schemeClr val="accent5"/>
                  </a:solidFill>
                </a:endParaRPr>
              </a:p>
            </p:txBody>
          </p:sp>
          <p:sp>
            <p:nvSpPr>
              <p:cNvPr id="585" name="椭圆 584">
                <a:extLst>
                  <a:ext uri="{FF2B5EF4-FFF2-40B4-BE49-F238E27FC236}">
                    <a16:creationId xmlns:a16="http://schemas.microsoft.com/office/drawing/2014/main" id="{A4D56515-1A21-4F6E-8B71-B19F702D9020}"/>
                  </a:ext>
                </a:extLst>
              </p:cNvPr>
              <p:cNvSpPr/>
              <p:nvPr/>
            </p:nvSpPr>
            <p:spPr>
              <a:xfrm>
                <a:off x="4803523" y="4862868"/>
                <a:ext cx="72000" cy="72000"/>
              </a:xfrm>
              <a:prstGeom prst="ellipse">
                <a:avLst/>
              </a:prstGeom>
              <a:solidFill>
                <a:schemeClr val="bg1"/>
              </a:solidFill>
              <a:ln w="127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3600">
                  <a:solidFill>
                    <a:schemeClr val="accent5"/>
                  </a:solidFill>
                </a:endParaRPr>
              </a:p>
            </p:txBody>
          </p:sp>
          <p:sp>
            <p:nvSpPr>
              <p:cNvPr id="586" name="椭圆 585">
                <a:extLst>
                  <a:ext uri="{FF2B5EF4-FFF2-40B4-BE49-F238E27FC236}">
                    <a16:creationId xmlns:a16="http://schemas.microsoft.com/office/drawing/2014/main" id="{7E31FE35-65D6-4C80-A6A1-170284624623}"/>
                  </a:ext>
                </a:extLst>
              </p:cNvPr>
              <p:cNvSpPr/>
              <p:nvPr/>
            </p:nvSpPr>
            <p:spPr>
              <a:xfrm>
                <a:off x="4997261" y="4862868"/>
                <a:ext cx="72000" cy="72000"/>
              </a:xfrm>
              <a:prstGeom prst="ellipse">
                <a:avLst/>
              </a:prstGeom>
              <a:solidFill>
                <a:schemeClr val="bg1"/>
              </a:solidFill>
              <a:ln w="127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3600">
                  <a:solidFill>
                    <a:schemeClr val="accent5"/>
                  </a:solidFill>
                </a:endParaRPr>
              </a:p>
            </p:txBody>
          </p:sp>
          <p:sp>
            <p:nvSpPr>
              <p:cNvPr id="587" name="椭圆 586">
                <a:extLst>
                  <a:ext uri="{FF2B5EF4-FFF2-40B4-BE49-F238E27FC236}">
                    <a16:creationId xmlns:a16="http://schemas.microsoft.com/office/drawing/2014/main" id="{3B0C72FB-F566-420C-ADE0-650879D6C944}"/>
                  </a:ext>
                </a:extLst>
              </p:cNvPr>
              <p:cNvSpPr/>
              <p:nvPr/>
            </p:nvSpPr>
            <p:spPr>
              <a:xfrm>
                <a:off x="5140620" y="5041081"/>
                <a:ext cx="72000" cy="72000"/>
              </a:xfrm>
              <a:prstGeom prst="ellipse">
                <a:avLst/>
              </a:prstGeom>
              <a:solidFill>
                <a:schemeClr val="bg1"/>
              </a:solidFill>
              <a:ln w="127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3600">
                  <a:solidFill>
                    <a:schemeClr val="accent5"/>
                  </a:solidFill>
                </a:endParaRPr>
              </a:p>
            </p:txBody>
          </p:sp>
          <p:sp>
            <p:nvSpPr>
              <p:cNvPr id="588" name="椭圆 587">
                <a:extLst>
                  <a:ext uri="{FF2B5EF4-FFF2-40B4-BE49-F238E27FC236}">
                    <a16:creationId xmlns:a16="http://schemas.microsoft.com/office/drawing/2014/main" id="{EA11507F-6BCB-4E6D-8C83-F8A0F5DF9E88}"/>
                  </a:ext>
                </a:extLst>
              </p:cNvPr>
              <p:cNvSpPr/>
              <p:nvPr/>
            </p:nvSpPr>
            <p:spPr>
              <a:xfrm>
                <a:off x="4563316" y="5041081"/>
                <a:ext cx="72000" cy="72000"/>
              </a:xfrm>
              <a:prstGeom prst="ellipse">
                <a:avLst/>
              </a:prstGeom>
              <a:solidFill>
                <a:schemeClr val="bg1"/>
              </a:solidFill>
              <a:ln w="127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3600">
                  <a:solidFill>
                    <a:schemeClr val="accent5"/>
                  </a:solidFill>
                </a:endParaRPr>
              </a:p>
            </p:txBody>
          </p:sp>
          <p:sp>
            <p:nvSpPr>
              <p:cNvPr id="589" name="椭圆 588">
                <a:extLst>
                  <a:ext uri="{FF2B5EF4-FFF2-40B4-BE49-F238E27FC236}">
                    <a16:creationId xmlns:a16="http://schemas.microsoft.com/office/drawing/2014/main" id="{8F0A63A6-5B34-45F6-AD7E-3DF31678D73A}"/>
                  </a:ext>
                </a:extLst>
              </p:cNvPr>
              <p:cNvSpPr/>
              <p:nvPr/>
            </p:nvSpPr>
            <p:spPr>
              <a:xfrm>
                <a:off x="4948186" y="5041081"/>
                <a:ext cx="72000" cy="72000"/>
              </a:xfrm>
              <a:prstGeom prst="ellipse">
                <a:avLst/>
              </a:prstGeom>
              <a:solidFill>
                <a:schemeClr val="bg1"/>
              </a:solidFill>
              <a:ln w="127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3600">
                  <a:solidFill>
                    <a:schemeClr val="accent5"/>
                  </a:solidFill>
                </a:endParaRPr>
              </a:p>
            </p:txBody>
          </p:sp>
          <p:sp>
            <p:nvSpPr>
              <p:cNvPr id="590" name="椭圆 589">
                <a:extLst>
                  <a:ext uri="{FF2B5EF4-FFF2-40B4-BE49-F238E27FC236}">
                    <a16:creationId xmlns:a16="http://schemas.microsoft.com/office/drawing/2014/main" id="{C9730C7D-4109-47EA-B00C-6A1803C1BC57}"/>
                  </a:ext>
                </a:extLst>
              </p:cNvPr>
              <p:cNvSpPr/>
              <p:nvPr/>
            </p:nvSpPr>
            <p:spPr>
              <a:xfrm>
                <a:off x="5236837" y="5040908"/>
                <a:ext cx="72000" cy="72000"/>
              </a:xfrm>
              <a:prstGeom prst="ellipse">
                <a:avLst/>
              </a:prstGeom>
              <a:solidFill>
                <a:schemeClr val="bg1"/>
              </a:solidFill>
              <a:ln w="127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3600">
                  <a:solidFill>
                    <a:schemeClr val="accent5"/>
                  </a:solidFill>
                </a:endParaRPr>
              </a:p>
            </p:txBody>
          </p:sp>
          <p:sp>
            <p:nvSpPr>
              <p:cNvPr id="591" name="椭圆 590">
                <a:extLst>
                  <a:ext uri="{FF2B5EF4-FFF2-40B4-BE49-F238E27FC236}">
                    <a16:creationId xmlns:a16="http://schemas.microsoft.com/office/drawing/2014/main" id="{2EEEC1AC-648F-4FE4-BC8D-63931287B1A8}"/>
                  </a:ext>
                </a:extLst>
              </p:cNvPr>
              <p:cNvSpPr/>
              <p:nvPr/>
            </p:nvSpPr>
            <p:spPr>
              <a:xfrm>
                <a:off x="4659534" y="5040908"/>
                <a:ext cx="72000" cy="72000"/>
              </a:xfrm>
              <a:prstGeom prst="ellipse">
                <a:avLst/>
              </a:prstGeom>
              <a:solidFill>
                <a:schemeClr val="bg1"/>
              </a:solidFill>
              <a:ln w="127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3600">
                  <a:solidFill>
                    <a:schemeClr val="accent5"/>
                  </a:solidFill>
                </a:endParaRPr>
              </a:p>
            </p:txBody>
          </p:sp>
          <p:sp>
            <p:nvSpPr>
              <p:cNvPr id="592" name="椭圆 591">
                <a:extLst>
                  <a:ext uri="{FF2B5EF4-FFF2-40B4-BE49-F238E27FC236}">
                    <a16:creationId xmlns:a16="http://schemas.microsoft.com/office/drawing/2014/main" id="{BDDF551A-F87B-4CBE-9289-BA523DE03A4F}"/>
                  </a:ext>
                </a:extLst>
              </p:cNvPr>
              <p:cNvSpPr/>
              <p:nvPr/>
            </p:nvSpPr>
            <p:spPr>
              <a:xfrm>
                <a:off x="5044403" y="5040908"/>
                <a:ext cx="72000" cy="72000"/>
              </a:xfrm>
              <a:prstGeom prst="ellipse">
                <a:avLst/>
              </a:prstGeom>
              <a:solidFill>
                <a:schemeClr val="bg1"/>
              </a:solidFill>
              <a:ln w="127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3600">
                  <a:solidFill>
                    <a:schemeClr val="accent5"/>
                  </a:solidFill>
                </a:endParaRPr>
              </a:p>
            </p:txBody>
          </p:sp>
        </p:grpSp>
      </p:grpSp>
      <p:sp>
        <p:nvSpPr>
          <p:cNvPr id="630" name="任意多边形: 形状 629">
            <a:extLst>
              <a:ext uri="{FF2B5EF4-FFF2-40B4-BE49-F238E27FC236}">
                <a16:creationId xmlns:a16="http://schemas.microsoft.com/office/drawing/2014/main" id="{284E4053-1C91-4684-A71A-ABAF4D26A9D1}"/>
              </a:ext>
            </a:extLst>
          </p:cNvPr>
          <p:cNvSpPr/>
          <p:nvPr/>
        </p:nvSpPr>
        <p:spPr>
          <a:xfrm>
            <a:off x="3168650" y="3112084"/>
            <a:ext cx="1435100" cy="1002716"/>
          </a:xfrm>
          <a:custGeom>
            <a:avLst/>
            <a:gdLst>
              <a:gd name="connsiteX0" fmla="*/ 0 w 1575281"/>
              <a:gd name="connsiteY0" fmla="*/ 1531426 h 1531426"/>
              <a:gd name="connsiteX1" fmla="*/ 1435100 w 1575281"/>
              <a:gd name="connsiteY1" fmla="*/ 134426 h 1531426"/>
              <a:gd name="connsiteX2" fmla="*/ 1441450 w 1575281"/>
              <a:gd name="connsiteY2" fmla="*/ 134426 h 1531426"/>
              <a:gd name="connsiteX0" fmla="*/ 0 w 1435100"/>
              <a:gd name="connsiteY0" fmla="*/ 1397000 h 1397000"/>
              <a:gd name="connsiteX1" fmla="*/ 1435100 w 1435100"/>
              <a:gd name="connsiteY1" fmla="*/ 0 h 1397000"/>
              <a:gd name="connsiteX0" fmla="*/ 0 w 1435100"/>
              <a:gd name="connsiteY0" fmla="*/ 1397088 h 1397088"/>
              <a:gd name="connsiteX1" fmla="*/ 1435100 w 1435100"/>
              <a:gd name="connsiteY1" fmla="*/ 88 h 1397088"/>
              <a:gd name="connsiteX0" fmla="*/ 0 w 1435100"/>
              <a:gd name="connsiteY0" fmla="*/ 1397015 h 1397015"/>
              <a:gd name="connsiteX1" fmla="*/ 1435100 w 1435100"/>
              <a:gd name="connsiteY1" fmla="*/ 15 h 1397015"/>
              <a:gd name="connsiteX0" fmla="*/ 0 w 1435100"/>
              <a:gd name="connsiteY0" fmla="*/ 1397017 h 1397017"/>
              <a:gd name="connsiteX1" fmla="*/ 1435100 w 1435100"/>
              <a:gd name="connsiteY1" fmla="*/ 17 h 1397017"/>
            </a:gdLst>
            <a:ahLst/>
            <a:cxnLst>
              <a:cxn ang="0">
                <a:pos x="connsiteX0" y="connsiteY0"/>
              </a:cxn>
              <a:cxn ang="0">
                <a:pos x="connsiteX1" y="connsiteY1"/>
              </a:cxn>
            </a:cxnLst>
            <a:rect l="l" t="t" r="r" b="b"/>
            <a:pathLst>
              <a:path w="1435100" h="1397017">
                <a:moveTo>
                  <a:pt x="0" y="1397017"/>
                </a:moveTo>
                <a:cubicBezTo>
                  <a:pt x="249767" y="759900"/>
                  <a:pt x="728133" y="-4216"/>
                  <a:pt x="1435100" y="17"/>
                </a:cubicBezTo>
              </a:path>
            </a:pathLst>
          </a:custGeom>
          <a:noFill/>
          <a:ln w="57150">
            <a:solidFill>
              <a:schemeClr val="accent6"/>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1" name="任意多边形: 形状 630">
            <a:extLst>
              <a:ext uri="{FF2B5EF4-FFF2-40B4-BE49-F238E27FC236}">
                <a16:creationId xmlns:a16="http://schemas.microsoft.com/office/drawing/2014/main" id="{7179D57B-30B7-4564-A585-7D662A840054}"/>
              </a:ext>
            </a:extLst>
          </p:cNvPr>
          <p:cNvSpPr/>
          <p:nvPr/>
        </p:nvSpPr>
        <p:spPr>
          <a:xfrm flipH="1">
            <a:off x="7347565" y="3112084"/>
            <a:ext cx="1448967" cy="1002716"/>
          </a:xfrm>
          <a:custGeom>
            <a:avLst/>
            <a:gdLst>
              <a:gd name="connsiteX0" fmla="*/ 0 w 1575281"/>
              <a:gd name="connsiteY0" fmla="*/ 1531426 h 1531426"/>
              <a:gd name="connsiteX1" fmla="*/ 1435100 w 1575281"/>
              <a:gd name="connsiteY1" fmla="*/ 134426 h 1531426"/>
              <a:gd name="connsiteX2" fmla="*/ 1441450 w 1575281"/>
              <a:gd name="connsiteY2" fmla="*/ 134426 h 1531426"/>
              <a:gd name="connsiteX0" fmla="*/ 0 w 1435100"/>
              <a:gd name="connsiteY0" fmla="*/ 1397000 h 1397000"/>
              <a:gd name="connsiteX1" fmla="*/ 1435100 w 1435100"/>
              <a:gd name="connsiteY1" fmla="*/ 0 h 1397000"/>
              <a:gd name="connsiteX0" fmla="*/ 0 w 1435100"/>
              <a:gd name="connsiteY0" fmla="*/ 1397088 h 1397088"/>
              <a:gd name="connsiteX1" fmla="*/ 1435100 w 1435100"/>
              <a:gd name="connsiteY1" fmla="*/ 88 h 1397088"/>
              <a:gd name="connsiteX0" fmla="*/ 0 w 1435100"/>
              <a:gd name="connsiteY0" fmla="*/ 1397015 h 1397015"/>
              <a:gd name="connsiteX1" fmla="*/ 1435100 w 1435100"/>
              <a:gd name="connsiteY1" fmla="*/ 15 h 1397015"/>
              <a:gd name="connsiteX0" fmla="*/ 0 w 1435100"/>
              <a:gd name="connsiteY0" fmla="*/ 1397017 h 1397017"/>
              <a:gd name="connsiteX1" fmla="*/ 1435100 w 1435100"/>
              <a:gd name="connsiteY1" fmla="*/ 17 h 1397017"/>
            </a:gdLst>
            <a:ahLst/>
            <a:cxnLst>
              <a:cxn ang="0">
                <a:pos x="connsiteX0" y="connsiteY0"/>
              </a:cxn>
              <a:cxn ang="0">
                <a:pos x="connsiteX1" y="connsiteY1"/>
              </a:cxn>
            </a:cxnLst>
            <a:rect l="l" t="t" r="r" b="b"/>
            <a:pathLst>
              <a:path w="1435100" h="1397017">
                <a:moveTo>
                  <a:pt x="0" y="1397017"/>
                </a:moveTo>
                <a:cubicBezTo>
                  <a:pt x="249767" y="759900"/>
                  <a:pt x="728133" y="-4216"/>
                  <a:pt x="1435100" y="17"/>
                </a:cubicBezTo>
              </a:path>
            </a:pathLst>
          </a:custGeom>
          <a:noFill/>
          <a:ln w="57150">
            <a:solidFill>
              <a:schemeClr val="accent6"/>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58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604"/>
                                        </p:tgtEl>
                                        <p:attrNameLst>
                                          <p:attrName>style.visibility</p:attrName>
                                        </p:attrNameLst>
                                      </p:cBhvr>
                                      <p:to>
                                        <p:strVal val="visible"/>
                                      </p:to>
                                    </p:set>
                                    <p:animEffect transition="in" filter="fade">
                                      <p:cBhvr>
                                        <p:cTn id="25" dur="500"/>
                                        <p:tgtEl>
                                          <p:spTgt spid="604"/>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605"/>
                                        </p:tgtEl>
                                        <p:attrNameLst>
                                          <p:attrName>style.visibility</p:attrName>
                                        </p:attrNameLst>
                                      </p:cBhvr>
                                      <p:to>
                                        <p:strVal val="visible"/>
                                      </p:to>
                                    </p:set>
                                    <p:animEffect transition="in" filter="wipe(left)">
                                      <p:cBhvr>
                                        <p:cTn id="29" dur="500"/>
                                        <p:tgtEl>
                                          <p:spTgt spid="605"/>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625"/>
                                        </p:tgtEl>
                                        <p:attrNameLst>
                                          <p:attrName>style.visibility</p:attrName>
                                        </p:attrNameLst>
                                      </p:cBhvr>
                                      <p:to>
                                        <p:strVal val="visible"/>
                                      </p:to>
                                    </p:set>
                                    <p:animEffect transition="in" filter="fade">
                                      <p:cBhvr>
                                        <p:cTn id="33" dur="500"/>
                                        <p:tgtEl>
                                          <p:spTgt spid="6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fade">
                                      <p:cBhvr>
                                        <p:cTn id="41" dur="500"/>
                                        <p:tgtEl>
                                          <p:spTgt spid="3">
                                            <p:txEl>
                                              <p:pRg st="1" end="1"/>
                                            </p:txEl>
                                          </p:spTgt>
                                        </p:tgtEl>
                                      </p:cBhvr>
                                    </p:animEffect>
                                  </p:childTnLst>
                                </p:cTn>
                              </p:par>
                            </p:childTnLst>
                          </p:cTn>
                        </p:par>
                        <p:par>
                          <p:cTn id="42" fill="hold">
                            <p:stCondLst>
                              <p:cond delay="500"/>
                            </p:stCondLst>
                            <p:childTnLst>
                              <p:par>
                                <p:cTn id="43" presetID="22" presetClass="entr" presetSubtype="4" fill="hold" grpId="0" nodeType="afterEffect">
                                  <p:stCondLst>
                                    <p:cond delay="0"/>
                                  </p:stCondLst>
                                  <p:childTnLst>
                                    <p:set>
                                      <p:cBhvr>
                                        <p:cTn id="44" dur="1" fill="hold">
                                          <p:stCondLst>
                                            <p:cond delay="0"/>
                                          </p:stCondLst>
                                        </p:cTn>
                                        <p:tgtEl>
                                          <p:spTgt spid="631"/>
                                        </p:tgtEl>
                                        <p:attrNameLst>
                                          <p:attrName>style.visibility</p:attrName>
                                        </p:attrNameLst>
                                      </p:cBhvr>
                                      <p:to>
                                        <p:strVal val="visible"/>
                                      </p:to>
                                    </p:set>
                                    <p:animEffect transition="in" filter="wipe(down)">
                                      <p:cBhvr>
                                        <p:cTn id="45" dur="500"/>
                                        <p:tgtEl>
                                          <p:spTgt spid="631"/>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630"/>
                                        </p:tgtEl>
                                        <p:attrNameLst>
                                          <p:attrName>style.visibility</p:attrName>
                                        </p:attrNameLst>
                                      </p:cBhvr>
                                      <p:to>
                                        <p:strVal val="visible"/>
                                      </p:to>
                                    </p:set>
                                    <p:animEffect transition="in" filter="wipe(down)">
                                      <p:cBhvr>
                                        <p:cTn id="48" dur="500"/>
                                        <p:tgtEl>
                                          <p:spTgt spid="630"/>
                                        </p:tgtEl>
                                      </p:cBhvr>
                                    </p:animEffect>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632"/>
                                        </p:tgtEl>
                                        <p:attrNameLst>
                                          <p:attrName>style.visibility</p:attrName>
                                        </p:attrNameLst>
                                      </p:cBhvr>
                                      <p:to>
                                        <p:strVal val="visible"/>
                                      </p:to>
                                    </p:set>
                                    <p:animEffect transition="in" filter="fade">
                                      <p:cBhvr>
                                        <p:cTn id="52" dur="500"/>
                                        <p:tgtEl>
                                          <p:spTgt spid="63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2" end="2"/>
                                            </p:txEl>
                                          </p:spTgt>
                                        </p:tgtEl>
                                        <p:attrNameLst>
                                          <p:attrName>style.visibility</p:attrName>
                                        </p:attrNameLst>
                                      </p:cBhvr>
                                      <p:to>
                                        <p:strVal val="visible"/>
                                      </p:to>
                                    </p:set>
                                    <p:animEffect transition="in" filter="fade">
                                      <p:cBhvr>
                                        <p:cTn id="57" dur="500"/>
                                        <p:tgtEl>
                                          <p:spTgt spid="3">
                                            <p:txEl>
                                              <p:pRg st="2" end="2"/>
                                            </p:txEl>
                                          </p:spTgt>
                                        </p:tgtEl>
                                      </p:cBhvr>
                                    </p:animEffect>
                                  </p:childTnLst>
                                </p:cTn>
                              </p:par>
                              <p:par>
                                <p:cTn id="58" presetID="1" presetClass="exit" presetSubtype="0" fill="hold" grpId="1" nodeType="withEffect">
                                  <p:stCondLst>
                                    <p:cond delay="0"/>
                                  </p:stCondLst>
                                  <p:childTnLst>
                                    <p:set>
                                      <p:cBhvr>
                                        <p:cTn id="59" dur="1" fill="hold">
                                          <p:stCondLst>
                                            <p:cond delay="0"/>
                                          </p:stCondLst>
                                        </p:cTn>
                                        <p:tgtEl>
                                          <p:spTgt spid="631"/>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630"/>
                                        </p:tgtEl>
                                        <p:attrNameLst>
                                          <p:attrName>style.visibility</p:attrName>
                                        </p:attrNameLst>
                                      </p:cBhvr>
                                      <p:to>
                                        <p:strVal val="hidden"/>
                                      </p:to>
                                    </p:set>
                                  </p:childTnLst>
                                </p:cTn>
                              </p:par>
                            </p:childTnLst>
                          </p:cTn>
                        </p:par>
                        <p:par>
                          <p:cTn id="62" fill="hold">
                            <p:stCondLst>
                              <p:cond delay="500"/>
                            </p:stCondLst>
                            <p:childTnLst>
                              <p:par>
                                <p:cTn id="63" presetID="42" presetClass="path" presetSubtype="0" accel="50000" decel="50000" fill="hold" nodeType="afterEffect">
                                  <p:stCondLst>
                                    <p:cond delay="0"/>
                                  </p:stCondLst>
                                  <p:childTnLst>
                                    <p:animMotion origin="layout" path="M -4.58333E-6 -1.85185E-6 L -0.00091 0.29445 " pathEditMode="relative" rAng="0" ptsTypes="AA">
                                      <p:cBhvr>
                                        <p:cTn id="64" dur="500" fill="hold"/>
                                        <p:tgtEl>
                                          <p:spTgt spid="632"/>
                                        </p:tgtEl>
                                        <p:attrNameLst>
                                          <p:attrName>ppt_x</p:attrName>
                                          <p:attrName>ppt_y</p:attrName>
                                        </p:attrNameLst>
                                      </p:cBhvr>
                                      <p:rCtr x="-52" y="14722"/>
                                    </p:animMotion>
                                  </p:childTnLst>
                                </p:cTn>
                              </p:par>
                              <p:par>
                                <p:cTn id="65" presetID="2" presetClass="exit" presetSubtype="4" fill="hold" nodeType="withEffect">
                                  <p:stCondLst>
                                    <p:cond delay="0"/>
                                  </p:stCondLst>
                                  <p:childTnLst>
                                    <p:anim calcmode="lin" valueType="num">
                                      <p:cBhvr additive="base">
                                        <p:cTn id="66" dur="500"/>
                                        <p:tgtEl>
                                          <p:spTgt spid="604"/>
                                        </p:tgtEl>
                                        <p:attrNameLst>
                                          <p:attrName>ppt_x</p:attrName>
                                        </p:attrNameLst>
                                      </p:cBhvr>
                                      <p:tavLst>
                                        <p:tav tm="0">
                                          <p:val>
                                            <p:strVal val="ppt_x"/>
                                          </p:val>
                                        </p:tav>
                                        <p:tav tm="100000">
                                          <p:val>
                                            <p:strVal val="ppt_x"/>
                                          </p:val>
                                        </p:tav>
                                      </p:tavLst>
                                    </p:anim>
                                    <p:anim calcmode="lin" valueType="num">
                                      <p:cBhvr additive="base">
                                        <p:cTn id="67" dur="500"/>
                                        <p:tgtEl>
                                          <p:spTgt spid="604"/>
                                        </p:tgtEl>
                                        <p:attrNameLst>
                                          <p:attrName>ppt_y</p:attrName>
                                        </p:attrNameLst>
                                      </p:cBhvr>
                                      <p:tavLst>
                                        <p:tav tm="0">
                                          <p:val>
                                            <p:strVal val="ppt_y"/>
                                          </p:val>
                                        </p:tav>
                                        <p:tav tm="100000">
                                          <p:val>
                                            <p:strVal val="1+ppt_h/2"/>
                                          </p:val>
                                        </p:tav>
                                      </p:tavLst>
                                    </p:anim>
                                    <p:set>
                                      <p:cBhvr>
                                        <p:cTn id="68" dur="1" fill="hold">
                                          <p:stCondLst>
                                            <p:cond delay="499"/>
                                          </p:stCondLst>
                                        </p:cTn>
                                        <p:tgtEl>
                                          <p:spTgt spid="604"/>
                                        </p:tgtEl>
                                        <p:attrNameLst>
                                          <p:attrName>style.visibility</p:attrName>
                                        </p:attrNameLst>
                                      </p:cBhvr>
                                      <p:to>
                                        <p:strVal val="hidden"/>
                                      </p:to>
                                    </p:set>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627"/>
                                        </p:tgtEl>
                                        <p:attrNameLst>
                                          <p:attrName>style.visibility</p:attrName>
                                        </p:attrNameLst>
                                      </p:cBhvr>
                                      <p:to>
                                        <p:strVal val="visible"/>
                                      </p:to>
                                    </p:set>
                                    <p:animEffect transition="in" filter="wipe(left)">
                                      <p:cBhvr>
                                        <p:cTn id="72" dur="500"/>
                                        <p:tgtEl>
                                          <p:spTgt spid="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16" grpId="0" animBg="1"/>
      <p:bldP spid="17" grpId="0"/>
      <p:bldP spid="36" grpId="0"/>
      <p:bldP spid="627" grpId="0" animBg="1"/>
      <p:bldP spid="630" grpId="0" animBg="1"/>
      <p:bldP spid="630" grpId="1" animBg="1"/>
      <p:bldP spid="631" grpId="0" animBg="1"/>
      <p:bldP spid="63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63D53D-F7BE-4F26-9594-7E99DED25EF5}"/>
              </a:ext>
            </a:extLst>
          </p:cNvPr>
          <p:cNvSpPr>
            <a:spLocks noGrp="1"/>
          </p:cNvSpPr>
          <p:nvPr>
            <p:ph type="title"/>
          </p:nvPr>
        </p:nvSpPr>
        <p:spPr/>
        <p:txBody>
          <a:bodyPr/>
          <a:lstStyle/>
          <a:p>
            <a:r>
              <a:rPr lang="en-US" altLang="zh-CN" dirty="0"/>
              <a:t>Design Choice: Why Decision Tree?</a:t>
            </a:r>
            <a:endParaRPr lang="zh-CN" altLang="en-US" dirty="0"/>
          </a:p>
        </p:txBody>
      </p:sp>
      <p:sp>
        <p:nvSpPr>
          <p:cNvPr id="3" name="内容占位符 2">
            <a:extLst>
              <a:ext uri="{FF2B5EF4-FFF2-40B4-BE49-F238E27FC236}">
                <a16:creationId xmlns:a16="http://schemas.microsoft.com/office/drawing/2014/main" id="{014FAC30-B115-40B1-9788-E583B046BAD6}"/>
              </a:ext>
            </a:extLst>
          </p:cNvPr>
          <p:cNvSpPr>
            <a:spLocks noGrp="1"/>
          </p:cNvSpPr>
          <p:nvPr>
            <p:ph idx="1"/>
          </p:nvPr>
        </p:nvSpPr>
        <p:spPr>
          <a:xfrm>
            <a:off x="609600" y="1600202"/>
            <a:ext cx="5148263" cy="4525963"/>
          </a:xfrm>
        </p:spPr>
        <p:txBody>
          <a:bodyPr/>
          <a:lstStyle/>
          <a:p>
            <a:r>
              <a:rPr lang="en-US" altLang="zh-CN" dirty="0"/>
              <a:t>Non-parametric and expressive. </a:t>
            </a:r>
          </a:p>
          <a:p>
            <a:endParaRPr lang="zh-CN" altLang="en-US" dirty="0"/>
          </a:p>
        </p:txBody>
      </p:sp>
      <p:sp>
        <p:nvSpPr>
          <p:cNvPr id="4" name="页脚占位符 3">
            <a:extLst>
              <a:ext uri="{FF2B5EF4-FFF2-40B4-BE49-F238E27FC236}">
                <a16:creationId xmlns:a16="http://schemas.microsoft.com/office/drawing/2014/main" id="{DBDFE2D2-1870-4661-911F-3F87F52A2A56}"/>
              </a:ext>
            </a:extLst>
          </p:cNvPr>
          <p:cNvSpPr>
            <a:spLocks noGrp="1"/>
          </p:cNvSpPr>
          <p:nvPr>
            <p:ph type="ftr" sz="quarter" idx="11"/>
          </p:nvPr>
        </p:nvSpPr>
        <p:spPr/>
        <p:txBody>
          <a:bodyPr/>
          <a:lstStyle/>
          <a:p>
            <a:r>
              <a:rPr lang="en-US"/>
              <a:t>P5C-04</a:t>
            </a:r>
          </a:p>
        </p:txBody>
      </p:sp>
      <p:sp>
        <p:nvSpPr>
          <p:cNvPr id="5" name="灯片编号占位符 4">
            <a:extLst>
              <a:ext uri="{FF2B5EF4-FFF2-40B4-BE49-F238E27FC236}">
                <a16:creationId xmlns:a16="http://schemas.microsoft.com/office/drawing/2014/main" id="{249726FD-CAE1-4C30-A2BB-F40BA54AB413}"/>
              </a:ext>
            </a:extLst>
          </p:cNvPr>
          <p:cNvSpPr>
            <a:spLocks noGrp="1"/>
          </p:cNvSpPr>
          <p:nvPr>
            <p:ph type="sldNum" sz="quarter" idx="12"/>
          </p:nvPr>
        </p:nvSpPr>
        <p:spPr/>
        <p:txBody>
          <a:bodyPr/>
          <a:lstStyle/>
          <a:p>
            <a:fld id="{7904A8AC-C669-244C-953E-6C477326AD58}" type="slidenum">
              <a:rPr lang="en-US" smtClean="0"/>
              <a:t>6</a:t>
            </a:fld>
            <a:endParaRPr lang="en-US"/>
          </a:p>
        </p:txBody>
      </p:sp>
      <p:grpSp>
        <p:nvGrpSpPr>
          <p:cNvPr id="6" name="组合 5">
            <a:extLst>
              <a:ext uri="{FF2B5EF4-FFF2-40B4-BE49-F238E27FC236}">
                <a16:creationId xmlns:a16="http://schemas.microsoft.com/office/drawing/2014/main" id="{2DDCCDBE-EA04-4244-85ED-6571F0D9E390}"/>
              </a:ext>
            </a:extLst>
          </p:cNvPr>
          <p:cNvGrpSpPr/>
          <p:nvPr/>
        </p:nvGrpSpPr>
        <p:grpSpPr>
          <a:xfrm>
            <a:off x="5142196" y="1517242"/>
            <a:ext cx="6920237" cy="3446618"/>
            <a:chOff x="755581" y="2154390"/>
            <a:chExt cx="7314177" cy="3642819"/>
          </a:xfrm>
        </p:grpSpPr>
        <p:sp>
          <p:nvSpPr>
            <p:cNvPr id="7" name="任意多边形 6">
              <a:extLst>
                <a:ext uri="{FF2B5EF4-FFF2-40B4-BE49-F238E27FC236}">
                  <a16:creationId xmlns:a16="http://schemas.microsoft.com/office/drawing/2014/main" id="{FD7249D8-2E6E-4CAE-A1AC-FA16B584079A}"/>
                </a:ext>
              </a:extLst>
            </p:cNvPr>
            <p:cNvSpPr/>
            <p:nvPr/>
          </p:nvSpPr>
          <p:spPr>
            <a:xfrm>
              <a:off x="2834282" y="4206383"/>
              <a:ext cx="1844703" cy="818984"/>
            </a:xfrm>
            <a:custGeom>
              <a:avLst/>
              <a:gdLst>
                <a:gd name="connsiteX0" fmla="*/ 206734 w 1844703"/>
                <a:gd name="connsiteY0" fmla="*/ 0 h 818984"/>
                <a:gd name="connsiteX1" fmla="*/ 1844703 w 1844703"/>
                <a:gd name="connsiteY1" fmla="*/ 0 h 818984"/>
                <a:gd name="connsiteX2" fmla="*/ 1844703 w 1844703"/>
                <a:gd name="connsiteY2" fmla="*/ 818984 h 818984"/>
                <a:gd name="connsiteX3" fmla="*/ 0 w 1844703"/>
                <a:gd name="connsiteY3" fmla="*/ 818984 h 818984"/>
                <a:gd name="connsiteX4" fmla="*/ 206734 w 1844703"/>
                <a:gd name="connsiteY4" fmla="*/ 0 h 818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703" h="818984">
                  <a:moveTo>
                    <a:pt x="206734" y="0"/>
                  </a:moveTo>
                  <a:lnTo>
                    <a:pt x="1844703" y="0"/>
                  </a:lnTo>
                  <a:lnTo>
                    <a:pt x="1844703" y="818984"/>
                  </a:lnTo>
                  <a:lnTo>
                    <a:pt x="0" y="818984"/>
                  </a:lnTo>
                  <a:lnTo>
                    <a:pt x="206734" y="0"/>
                  </a:lnTo>
                  <a:close/>
                </a:path>
              </a:pathLst>
            </a:cu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任意多边形 7">
              <a:extLst>
                <a:ext uri="{FF2B5EF4-FFF2-40B4-BE49-F238E27FC236}">
                  <a16:creationId xmlns:a16="http://schemas.microsoft.com/office/drawing/2014/main" id="{61BF6D67-113B-4F24-8C6F-897A8F1AE2E4}"/>
                </a:ext>
              </a:extLst>
            </p:cNvPr>
            <p:cNvSpPr/>
            <p:nvPr/>
          </p:nvSpPr>
          <p:spPr>
            <a:xfrm>
              <a:off x="4678985" y="4206382"/>
              <a:ext cx="1926567" cy="508884"/>
            </a:xfrm>
            <a:custGeom>
              <a:avLst/>
              <a:gdLst>
                <a:gd name="connsiteX0" fmla="*/ 0 w 1916264"/>
                <a:gd name="connsiteY0" fmla="*/ 0 h 508884"/>
                <a:gd name="connsiteX1" fmla="*/ 1789043 w 1916264"/>
                <a:gd name="connsiteY1" fmla="*/ 15903 h 508884"/>
                <a:gd name="connsiteX2" fmla="*/ 1916264 w 1916264"/>
                <a:gd name="connsiteY2" fmla="*/ 508884 h 508884"/>
                <a:gd name="connsiteX3" fmla="*/ 0 w 1916264"/>
                <a:gd name="connsiteY3" fmla="*/ 508884 h 508884"/>
                <a:gd name="connsiteX4" fmla="*/ 0 w 1916264"/>
                <a:gd name="connsiteY4" fmla="*/ 0 h 508884"/>
                <a:gd name="connsiteX0" fmla="*/ 0 w 1926567"/>
                <a:gd name="connsiteY0" fmla="*/ 0 h 508884"/>
                <a:gd name="connsiteX1" fmla="*/ 1789043 w 1926567"/>
                <a:gd name="connsiteY1" fmla="*/ 15903 h 508884"/>
                <a:gd name="connsiteX2" fmla="*/ 1926567 w 1926567"/>
                <a:gd name="connsiteY2" fmla="*/ 508884 h 508884"/>
                <a:gd name="connsiteX3" fmla="*/ 0 w 1926567"/>
                <a:gd name="connsiteY3" fmla="*/ 508884 h 508884"/>
                <a:gd name="connsiteX4" fmla="*/ 0 w 1926567"/>
                <a:gd name="connsiteY4" fmla="*/ 0 h 508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567" h="508884">
                  <a:moveTo>
                    <a:pt x="0" y="0"/>
                  </a:moveTo>
                  <a:lnTo>
                    <a:pt x="1789043" y="15903"/>
                  </a:lnTo>
                  <a:lnTo>
                    <a:pt x="1926567" y="508884"/>
                  </a:lnTo>
                  <a:lnTo>
                    <a:pt x="0" y="508884"/>
                  </a:lnTo>
                  <a:lnTo>
                    <a:pt x="0" y="0"/>
                  </a:lnTo>
                  <a:close/>
                </a:path>
              </a:pathLst>
            </a:cu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任意多边形 8">
              <a:extLst>
                <a:ext uri="{FF2B5EF4-FFF2-40B4-BE49-F238E27FC236}">
                  <a16:creationId xmlns:a16="http://schemas.microsoft.com/office/drawing/2014/main" id="{60FCCDF8-9B9E-4AD5-9D45-340016562DA2}"/>
                </a:ext>
              </a:extLst>
            </p:cNvPr>
            <p:cNvSpPr/>
            <p:nvPr/>
          </p:nvSpPr>
          <p:spPr>
            <a:xfrm>
              <a:off x="5004988" y="4707315"/>
              <a:ext cx="1820849" cy="818984"/>
            </a:xfrm>
            <a:custGeom>
              <a:avLst/>
              <a:gdLst>
                <a:gd name="connsiteX0" fmla="*/ 0 w 1820849"/>
                <a:gd name="connsiteY0" fmla="*/ 15902 h 818984"/>
                <a:gd name="connsiteX1" fmla="*/ 15903 w 1820849"/>
                <a:gd name="connsiteY1" fmla="*/ 811033 h 818984"/>
                <a:gd name="connsiteX2" fmla="*/ 1820849 w 1820849"/>
                <a:gd name="connsiteY2" fmla="*/ 818984 h 818984"/>
                <a:gd name="connsiteX3" fmla="*/ 1598213 w 1820849"/>
                <a:gd name="connsiteY3" fmla="*/ 0 h 818984"/>
                <a:gd name="connsiteX4" fmla="*/ 0 w 1820849"/>
                <a:gd name="connsiteY4" fmla="*/ 15902 h 818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849" h="818984">
                  <a:moveTo>
                    <a:pt x="0" y="15902"/>
                  </a:moveTo>
                  <a:lnTo>
                    <a:pt x="15903" y="811033"/>
                  </a:lnTo>
                  <a:lnTo>
                    <a:pt x="1820849" y="818984"/>
                  </a:lnTo>
                  <a:lnTo>
                    <a:pt x="1598213" y="0"/>
                  </a:lnTo>
                  <a:lnTo>
                    <a:pt x="0" y="15902"/>
                  </a:lnTo>
                  <a:close/>
                </a:path>
              </a:pathLst>
            </a:cu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任意多边形 9">
              <a:extLst>
                <a:ext uri="{FF2B5EF4-FFF2-40B4-BE49-F238E27FC236}">
                  <a16:creationId xmlns:a16="http://schemas.microsoft.com/office/drawing/2014/main" id="{8BF2AB38-AD6E-4231-9944-26E22E594630}"/>
                </a:ext>
              </a:extLst>
            </p:cNvPr>
            <p:cNvSpPr/>
            <p:nvPr/>
          </p:nvSpPr>
          <p:spPr>
            <a:xfrm>
              <a:off x="2722964" y="5017416"/>
              <a:ext cx="1963972" cy="508883"/>
            </a:xfrm>
            <a:custGeom>
              <a:avLst/>
              <a:gdLst>
                <a:gd name="connsiteX0" fmla="*/ 103367 w 1963972"/>
                <a:gd name="connsiteY0" fmla="*/ 15902 h 508883"/>
                <a:gd name="connsiteX1" fmla="*/ 0 w 1963972"/>
                <a:gd name="connsiteY1" fmla="*/ 492981 h 508883"/>
                <a:gd name="connsiteX2" fmla="*/ 1963972 w 1963972"/>
                <a:gd name="connsiteY2" fmla="*/ 508883 h 508883"/>
                <a:gd name="connsiteX3" fmla="*/ 1963972 w 1963972"/>
                <a:gd name="connsiteY3" fmla="*/ 0 h 508883"/>
                <a:gd name="connsiteX4" fmla="*/ 103367 w 1963972"/>
                <a:gd name="connsiteY4" fmla="*/ 15902 h 508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972" h="508883">
                  <a:moveTo>
                    <a:pt x="103367" y="15902"/>
                  </a:moveTo>
                  <a:lnTo>
                    <a:pt x="0" y="492981"/>
                  </a:lnTo>
                  <a:lnTo>
                    <a:pt x="1963972" y="508883"/>
                  </a:lnTo>
                  <a:lnTo>
                    <a:pt x="1963972" y="0"/>
                  </a:lnTo>
                  <a:lnTo>
                    <a:pt x="103367" y="15902"/>
                  </a:lnTo>
                  <a:close/>
                </a:path>
              </a:pathLst>
            </a:cu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椭圆 10">
              <a:extLst>
                <a:ext uri="{FF2B5EF4-FFF2-40B4-BE49-F238E27FC236}">
                  <a16:creationId xmlns:a16="http://schemas.microsoft.com/office/drawing/2014/main" id="{03EF4C97-D66A-44A5-822B-BACFB5DA43FE}"/>
                </a:ext>
              </a:extLst>
            </p:cNvPr>
            <p:cNvSpPr/>
            <p:nvPr/>
          </p:nvSpPr>
          <p:spPr>
            <a:xfrm>
              <a:off x="3764585" y="3196568"/>
              <a:ext cx="326003" cy="326003"/>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任意多边形 11">
              <a:extLst>
                <a:ext uri="{FF2B5EF4-FFF2-40B4-BE49-F238E27FC236}">
                  <a16:creationId xmlns:a16="http://schemas.microsoft.com/office/drawing/2014/main" id="{2D6E7C2B-3FA8-4CBA-AA94-B64B3C8EDB81}"/>
                </a:ext>
              </a:extLst>
            </p:cNvPr>
            <p:cNvSpPr/>
            <p:nvPr/>
          </p:nvSpPr>
          <p:spPr>
            <a:xfrm>
              <a:off x="4678985" y="4723218"/>
              <a:ext cx="341906" cy="803082"/>
            </a:xfrm>
            <a:custGeom>
              <a:avLst/>
              <a:gdLst>
                <a:gd name="connsiteX0" fmla="*/ 0 w 341906"/>
                <a:gd name="connsiteY0" fmla="*/ 0 h 818985"/>
                <a:gd name="connsiteX1" fmla="*/ 0 w 341906"/>
                <a:gd name="connsiteY1" fmla="*/ 795131 h 818985"/>
                <a:gd name="connsiteX2" fmla="*/ 341906 w 341906"/>
                <a:gd name="connsiteY2" fmla="*/ 818985 h 818985"/>
                <a:gd name="connsiteX3" fmla="*/ 318052 w 341906"/>
                <a:gd name="connsiteY3" fmla="*/ 0 h 818985"/>
                <a:gd name="connsiteX4" fmla="*/ 0 w 341906"/>
                <a:gd name="connsiteY4" fmla="*/ 0 h 818985"/>
                <a:gd name="connsiteX0" fmla="*/ 0 w 341906"/>
                <a:gd name="connsiteY0" fmla="*/ 0 h 818985"/>
                <a:gd name="connsiteX1" fmla="*/ 8312 w 341906"/>
                <a:gd name="connsiteY1" fmla="*/ 816324 h 818985"/>
                <a:gd name="connsiteX2" fmla="*/ 341906 w 341906"/>
                <a:gd name="connsiteY2" fmla="*/ 818985 h 818985"/>
                <a:gd name="connsiteX3" fmla="*/ 318052 w 341906"/>
                <a:gd name="connsiteY3" fmla="*/ 0 h 818985"/>
                <a:gd name="connsiteX4" fmla="*/ 0 w 341906"/>
                <a:gd name="connsiteY4" fmla="*/ 0 h 818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906" h="818985">
                  <a:moveTo>
                    <a:pt x="0" y="0"/>
                  </a:moveTo>
                  <a:cubicBezTo>
                    <a:pt x="2771" y="272108"/>
                    <a:pt x="5541" y="544216"/>
                    <a:pt x="8312" y="816324"/>
                  </a:cubicBezTo>
                  <a:lnTo>
                    <a:pt x="341906" y="818985"/>
                  </a:lnTo>
                  <a:lnTo>
                    <a:pt x="318052" y="0"/>
                  </a:lnTo>
                  <a:lnTo>
                    <a:pt x="0" y="0"/>
                  </a:lnTo>
                  <a:close/>
                </a:path>
              </a:pathLst>
            </a:cu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a:extLst>
                <a:ext uri="{FF2B5EF4-FFF2-40B4-BE49-F238E27FC236}">
                  <a16:creationId xmlns:a16="http://schemas.microsoft.com/office/drawing/2014/main" id="{5523B90A-9443-41A0-BECF-F98D10B95BFC}"/>
                </a:ext>
              </a:extLst>
            </p:cNvPr>
            <p:cNvSpPr/>
            <p:nvPr/>
          </p:nvSpPr>
          <p:spPr>
            <a:xfrm>
              <a:off x="4249614" y="3196568"/>
              <a:ext cx="326003" cy="3260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椭圆 13">
              <a:extLst>
                <a:ext uri="{FF2B5EF4-FFF2-40B4-BE49-F238E27FC236}">
                  <a16:creationId xmlns:a16="http://schemas.microsoft.com/office/drawing/2014/main" id="{0D9E5C6F-6464-4FAF-88ED-3E15876399EA}"/>
                </a:ext>
              </a:extLst>
            </p:cNvPr>
            <p:cNvSpPr/>
            <p:nvPr/>
          </p:nvSpPr>
          <p:spPr>
            <a:xfrm>
              <a:off x="4755394" y="3193628"/>
              <a:ext cx="326003" cy="326003"/>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a:extLst>
                <a:ext uri="{FF2B5EF4-FFF2-40B4-BE49-F238E27FC236}">
                  <a16:creationId xmlns:a16="http://schemas.microsoft.com/office/drawing/2014/main" id="{18E91ECC-C104-4423-B327-90C18F923296}"/>
                </a:ext>
              </a:extLst>
            </p:cNvPr>
            <p:cNvSpPr/>
            <p:nvPr/>
          </p:nvSpPr>
          <p:spPr>
            <a:xfrm>
              <a:off x="5240423" y="3198639"/>
              <a:ext cx="326003" cy="32600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a:extLst>
                <a:ext uri="{FF2B5EF4-FFF2-40B4-BE49-F238E27FC236}">
                  <a16:creationId xmlns:a16="http://schemas.microsoft.com/office/drawing/2014/main" id="{2EE97EB2-A1EF-427C-9886-A8A28B0C88EF}"/>
                </a:ext>
              </a:extLst>
            </p:cNvPr>
            <p:cNvSpPr/>
            <p:nvPr/>
          </p:nvSpPr>
          <p:spPr>
            <a:xfrm>
              <a:off x="5004988" y="3693524"/>
              <a:ext cx="326003" cy="3260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a:extLst>
                <a:ext uri="{FF2B5EF4-FFF2-40B4-BE49-F238E27FC236}">
                  <a16:creationId xmlns:a16="http://schemas.microsoft.com/office/drawing/2014/main" id="{39520BDC-FB59-4A9D-838E-53C98DB79668}"/>
                </a:ext>
              </a:extLst>
            </p:cNvPr>
            <p:cNvSpPr/>
            <p:nvPr/>
          </p:nvSpPr>
          <p:spPr>
            <a:xfrm>
              <a:off x="5481106" y="3699350"/>
              <a:ext cx="326003" cy="326003"/>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8" name="直接箭头连接符 17">
              <a:extLst>
                <a:ext uri="{FF2B5EF4-FFF2-40B4-BE49-F238E27FC236}">
                  <a16:creationId xmlns:a16="http://schemas.microsoft.com/office/drawing/2014/main" id="{29D1A0A6-0C81-4226-A7CF-7E1F33D9FA0F}"/>
                </a:ext>
              </a:extLst>
            </p:cNvPr>
            <p:cNvCxnSpPr/>
            <p:nvPr/>
          </p:nvCxnSpPr>
          <p:spPr>
            <a:xfrm flipV="1">
              <a:off x="2707061" y="4071211"/>
              <a:ext cx="373712" cy="1455088"/>
            </a:xfrm>
            <a:prstGeom prst="straightConnector1">
              <a:avLst/>
            </a:prstGeom>
            <a:ln w="1270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6E59CA91-451B-4FDD-9231-C969F8F3457D}"/>
                </a:ext>
              </a:extLst>
            </p:cNvPr>
            <p:cNvCxnSpPr/>
            <p:nvPr/>
          </p:nvCxnSpPr>
          <p:spPr>
            <a:xfrm>
              <a:off x="2707061" y="5526299"/>
              <a:ext cx="4277802" cy="0"/>
            </a:xfrm>
            <a:prstGeom prst="straightConnector1">
              <a:avLst/>
            </a:prstGeom>
            <a:ln w="12700">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sp>
          <p:nvSpPr>
            <p:cNvPr id="20" name="椭圆 19">
              <a:extLst>
                <a:ext uri="{FF2B5EF4-FFF2-40B4-BE49-F238E27FC236}">
                  <a16:creationId xmlns:a16="http://schemas.microsoft.com/office/drawing/2014/main" id="{DBB79D1A-287B-4BCC-A5B0-1530C32C72F8}"/>
                </a:ext>
              </a:extLst>
            </p:cNvPr>
            <p:cNvSpPr/>
            <p:nvPr/>
          </p:nvSpPr>
          <p:spPr>
            <a:xfrm>
              <a:off x="4515983" y="2206079"/>
              <a:ext cx="326003" cy="32600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椭圆 20">
              <a:extLst>
                <a:ext uri="{FF2B5EF4-FFF2-40B4-BE49-F238E27FC236}">
                  <a16:creationId xmlns:a16="http://schemas.microsoft.com/office/drawing/2014/main" id="{F8227396-1B97-49DE-9EB4-7D58EF3B750D}"/>
                </a:ext>
              </a:extLst>
            </p:cNvPr>
            <p:cNvSpPr/>
            <p:nvPr/>
          </p:nvSpPr>
          <p:spPr>
            <a:xfrm>
              <a:off x="5001125" y="2682122"/>
              <a:ext cx="326003" cy="32600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椭圆 21">
              <a:extLst>
                <a:ext uri="{FF2B5EF4-FFF2-40B4-BE49-F238E27FC236}">
                  <a16:creationId xmlns:a16="http://schemas.microsoft.com/office/drawing/2014/main" id="{3EC8F6AF-9607-45A9-A255-6D5A95FCE5E2}"/>
                </a:ext>
              </a:extLst>
            </p:cNvPr>
            <p:cNvSpPr/>
            <p:nvPr/>
          </p:nvSpPr>
          <p:spPr>
            <a:xfrm>
              <a:off x="4023683" y="2719490"/>
              <a:ext cx="326003" cy="32600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任意多边形 22">
              <a:extLst>
                <a:ext uri="{FF2B5EF4-FFF2-40B4-BE49-F238E27FC236}">
                  <a16:creationId xmlns:a16="http://schemas.microsoft.com/office/drawing/2014/main" id="{9EFD554B-4B32-40E4-9765-35F7EF0AD10F}"/>
                </a:ext>
              </a:extLst>
            </p:cNvPr>
            <p:cNvSpPr/>
            <p:nvPr/>
          </p:nvSpPr>
          <p:spPr>
            <a:xfrm>
              <a:off x="2674527" y="3519631"/>
              <a:ext cx="1247948" cy="1739732"/>
            </a:xfrm>
            <a:custGeom>
              <a:avLst/>
              <a:gdLst>
                <a:gd name="connsiteX0" fmla="*/ 1401395 w 1401395"/>
                <a:gd name="connsiteY0" fmla="*/ 0 h 1959429"/>
                <a:gd name="connsiteX1" fmla="*/ 55921 w 1401395"/>
                <a:gd name="connsiteY1" fmla="*/ 796834 h 1959429"/>
                <a:gd name="connsiteX2" fmla="*/ 382492 w 1401395"/>
                <a:gd name="connsiteY2" fmla="*/ 1959429 h 1959429"/>
                <a:gd name="connsiteX0" fmla="*/ 1362004 w 1362004"/>
                <a:gd name="connsiteY0" fmla="*/ 0 h 1959429"/>
                <a:gd name="connsiteX1" fmla="*/ 16530 w 1362004"/>
                <a:gd name="connsiteY1" fmla="*/ 796834 h 1959429"/>
                <a:gd name="connsiteX2" fmla="*/ 343101 w 1362004"/>
                <a:gd name="connsiteY2" fmla="*/ 1959429 h 1959429"/>
                <a:gd name="connsiteX0" fmla="*/ 1449995 w 1449995"/>
                <a:gd name="connsiteY0" fmla="*/ 0 h 1959429"/>
                <a:gd name="connsiteX1" fmla="*/ 11626 w 1449995"/>
                <a:gd name="connsiteY1" fmla="*/ 1137141 h 1959429"/>
                <a:gd name="connsiteX2" fmla="*/ 431092 w 1449995"/>
                <a:gd name="connsiteY2" fmla="*/ 1959429 h 1959429"/>
                <a:gd name="connsiteX0" fmla="*/ 1457984 w 1457984"/>
                <a:gd name="connsiteY0" fmla="*/ 0 h 1959429"/>
                <a:gd name="connsiteX1" fmla="*/ 19615 w 1457984"/>
                <a:gd name="connsiteY1" fmla="*/ 1137141 h 1959429"/>
                <a:gd name="connsiteX2" fmla="*/ 439081 w 1457984"/>
                <a:gd name="connsiteY2" fmla="*/ 1959429 h 1959429"/>
                <a:gd name="connsiteX0" fmla="*/ 1457984 w 1457984"/>
                <a:gd name="connsiteY0" fmla="*/ 0 h 1959429"/>
                <a:gd name="connsiteX1" fmla="*/ 19615 w 1457984"/>
                <a:gd name="connsiteY1" fmla="*/ 1137141 h 1959429"/>
                <a:gd name="connsiteX2" fmla="*/ 439081 w 1457984"/>
                <a:gd name="connsiteY2" fmla="*/ 1959429 h 1959429"/>
                <a:gd name="connsiteX0" fmla="*/ 1457984 w 1457984"/>
                <a:gd name="connsiteY0" fmla="*/ 0 h 1959429"/>
                <a:gd name="connsiteX1" fmla="*/ 19615 w 1457984"/>
                <a:gd name="connsiteY1" fmla="*/ 1137141 h 1959429"/>
                <a:gd name="connsiteX2" fmla="*/ 439081 w 1457984"/>
                <a:gd name="connsiteY2" fmla="*/ 1959429 h 1959429"/>
                <a:gd name="connsiteX0" fmla="*/ 1457984 w 1457984"/>
                <a:gd name="connsiteY0" fmla="*/ 0 h 1959429"/>
                <a:gd name="connsiteX1" fmla="*/ 19615 w 1457984"/>
                <a:gd name="connsiteY1" fmla="*/ 1137141 h 1959429"/>
                <a:gd name="connsiteX2" fmla="*/ 439081 w 1457984"/>
                <a:gd name="connsiteY2" fmla="*/ 1959429 h 1959429"/>
              </a:gdLst>
              <a:ahLst/>
              <a:cxnLst>
                <a:cxn ang="0">
                  <a:pos x="connsiteX0" y="connsiteY0"/>
                </a:cxn>
                <a:cxn ang="0">
                  <a:pos x="connsiteX1" y="connsiteY1"/>
                </a:cxn>
                <a:cxn ang="0">
                  <a:pos x="connsiteX2" y="connsiteY2"/>
                </a:cxn>
              </a:cxnLst>
              <a:rect l="l" t="t" r="r" b="b"/>
              <a:pathLst>
                <a:path w="1457984" h="1959429">
                  <a:moveTo>
                    <a:pt x="1457984" y="0"/>
                  </a:moveTo>
                  <a:cubicBezTo>
                    <a:pt x="870155" y="235131"/>
                    <a:pt x="310617" y="15981"/>
                    <a:pt x="19615" y="1137141"/>
                  </a:cubicBezTo>
                  <a:cubicBezTo>
                    <a:pt x="-48017" y="1490579"/>
                    <a:pt x="51543" y="1801124"/>
                    <a:pt x="439081" y="1959429"/>
                  </a:cubicBezTo>
                </a:path>
              </a:pathLst>
            </a:custGeom>
            <a:noFill/>
            <a:ln w="6350">
              <a:solidFill>
                <a:schemeClr val="tx1"/>
              </a:solidFill>
              <a:tailEnd type="arrow"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4" name="任意多边形 23">
              <a:extLst>
                <a:ext uri="{FF2B5EF4-FFF2-40B4-BE49-F238E27FC236}">
                  <a16:creationId xmlns:a16="http://schemas.microsoft.com/office/drawing/2014/main" id="{D986864F-DDD5-42CC-869D-E498BC0C8ACD}"/>
                </a:ext>
              </a:extLst>
            </p:cNvPr>
            <p:cNvSpPr/>
            <p:nvPr/>
          </p:nvSpPr>
          <p:spPr>
            <a:xfrm>
              <a:off x="4753999" y="3517007"/>
              <a:ext cx="749082" cy="932457"/>
            </a:xfrm>
            <a:custGeom>
              <a:avLst/>
              <a:gdLst>
                <a:gd name="connsiteX0" fmla="*/ 135128 w 749082"/>
                <a:gd name="connsiteY0" fmla="*/ 0 h 1162594"/>
                <a:gd name="connsiteX1" fmla="*/ 43688 w 749082"/>
                <a:gd name="connsiteY1" fmla="*/ 770709 h 1162594"/>
                <a:gd name="connsiteX2" fmla="*/ 749082 w 749082"/>
                <a:gd name="connsiteY2" fmla="*/ 1162594 h 1162594"/>
              </a:gdLst>
              <a:ahLst/>
              <a:cxnLst>
                <a:cxn ang="0">
                  <a:pos x="connsiteX0" y="connsiteY0"/>
                </a:cxn>
                <a:cxn ang="0">
                  <a:pos x="connsiteX1" y="connsiteY1"/>
                </a:cxn>
                <a:cxn ang="0">
                  <a:pos x="connsiteX2" y="connsiteY2"/>
                </a:cxn>
              </a:cxnLst>
              <a:rect l="l" t="t" r="r" b="b"/>
              <a:pathLst>
                <a:path w="749082" h="1162594">
                  <a:moveTo>
                    <a:pt x="135128" y="0"/>
                  </a:moveTo>
                  <a:cubicBezTo>
                    <a:pt x="38245" y="288471"/>
                    <a:pt x="-58638" y="576943"/>
                    <a:pt x="43688" y="770709"/>
                  </a:cubicBezTo>
                  <a:cubicBezTo>
                    <a:pt x="146014" y="964475"/>
                    <a:pt x="447548" y="1063534"/>
                    <a:pt x="749082" y="1162594"/>
                  </a:cubicBezTo>
                </a:path>
              </a:pathLst>
            </a:custGeom>
            <a:noFill/>
            <a:ln w="6350">
              <a:solidFill>
                <a:schemeClr val="tx1"/>
              </a:solidFill>
              <a:tailEnd type="arrow"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25" name="直接连接符 24">
              <a:extLst>
                <a:ext uri="{FF2B5EF4-FFF2-40B4-BE49-F238E27FC236}">
                  <a16:creationId xmlns:a16="http://schemas.microsoft.com/office/drawing/2014/main" id="{6237A57E-E8E5-4B70-8961-CA80BD129E69}"/>
                </a:ext>
              </a:extLst>
            </p:cNvPr>
            <p:cNvCxnSpPr>
              <a:stCxn id="13" idx="4"/>
            </p:cNvCxnSpPr>
            <p:nvPr/>
          </p:nvCxnSpPr>
          <p:spPr>
            <a:xfrm flipH="1">
              <a:off x="3824673" y="3522571"/>
              <a:ext cx="587943" cy="1091316"/>
            </a:xfrm>
            <a:prstGeom prst="line">
              <a:avLst/>
            </a:prstGeom>
            <a:ln w="635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6CB767E4-3A92-4001-A498-A02F3E43399F}"/>
                </a:ext>
              </a:extLst>
            </p:cNvPr>
            <p:cNvCxnSpPr>
              <a:stCxn id="17" idx="4"/>
            </p:cNvCxnSpPr>
            <p:nvPr/>
          </p:nvCxnSpPr>
          <p:spPr>
            <a:xfrm>
              <a:off x="5644108" y="4025353"/>
              <a:ext cx="192878" cy="1095430"/>
            </a:xfrm>
            <a:prstGeom prst="line">
              <a:avLst/>
            </a:prstGeom>
            <a:ln w="635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D19C3BF3-1E23-4B5E-BC66-00D46711BA32}"/>
                </a:ext>
              </a:extLst>
            </p:cNvPr>
            <p:cNvCxnSpPr>
              <a:stCxn id="20" idx="4"/>
              <a:endCxn id="22" idx="7"/>
            </p:cNvCxnSpPr>
            <p:nvPr/>
          </p:nvCxnSpPr>
          <p:spPr>
            <a:xfrm flipH="1">
              <a:off x="4301944" y="2532082"/>
              <a:ext cx="377041" cy="235150"/>
            </a:xfrm>
            <a:prstGeom prst="line">
              <a:avLst/>
            </a:prstGeom>
            <a:ln w="635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894BD64F-EACD-4EA5-BF2F-F6CB0125FF3E}"/>
                </a:ext>
              </a:extLst>
            </p:cNvPr>
            <p:cNvCxnSpPr>
              <a:stCxn id="22" idx="4"/>
              <a:endCxn id="11" idx="7"/>
            </p:cNvCxnSpPr>
            <p:nvPr/>
          </p:nvCxnSpPr>
          <p:spPr>
            <a:xfrm flipH="1">
              <a:off x="4042846" y="3045493"/>
              <a:ext cx="143839" cy="198817"/>
            </a:xfrm>
            <a:prstGeom prst="line">
              <a:avLst/>
            </a:prstGeom>
            <a:ln w="635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B89CDA31-5428-41EB-9263-69E643029CBD}"/>
                </a:ext>
              </a:extLst>
            </p:cNvPr>
            <p:cNvCxnSpPr>
              <a:stCxn id="22" idx="4"/>
              <a:endCxn id="13" idx="1"/>
            </p:cNvCxnSpPr>
            <p:nvPr/>
          </p:nvCxnSpPr>
          <p:spPr>
            <a:xfrm>
              <a:off x="4186685" y="3045493"/>
              <a:ext cx="110671" cy="198817"/>
            </a:xfrm>
            <a:prstGeom prst="line">
              <a:avLst/>
            </a:prstGeom>
            <a:ln w="635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CC102468-55AE-4A5C-A0D7-8FB730E09E1E}"/>
                </a:ext>
              </a:extLst>
            </p:cNvPr>
            <p:cNvCxnSpPr>
              <a:stCxn id="20" idx="4"/>
              <a:endCxn id="21" idx="1"/>
            </p:cNvCxnSpPr>
            <p:nvPr/>
          </p:nvCxnSpPr>
          <p:spPr>
            <a:xfrm>
              <a:off x="4678985" y="2532082"/>
              <a:ext cx="369882" cy="197782"/>
            </a:xfrm>
            <a:prstGeom prst="line">
              <a:avLst/>
            </a:prstGeom>
            <a:ln w="635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F7398049-561B-4101-9196-EACF7918C7D0}"/>
                </a:ext>
              </a:extLst>
            </p:cNvPr>
            <p:cNvCxnSpPr>
              <a:stCxn id="21" idx="4"/>
              <a:endCxn id="14" idx="7"/>
            </p:cNvCxnSpPr>
            <p:nvPr/>
          </p:nvCxnSpPr>
          <p:spPr>
            <a:xfrm flipH="1">
              <a:off x="5033655" y="3008125"/>
              <a:ext cx="130472" cy="233245"/>
            </a:xfrm>
            <a:prstGeom prst="line">
              <a:avLst/>
            </a:prstGeom>
            <a:ln w="635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3AE04AB4-3B8C-4D7D-BF77-DED4D1E96EA5}"/>
                </a:ext>
              </a:extLst>
            </p:cNvPr>
            <p:cNvCxnSpPr>
              <a:stCxn id="21" idx="4"/>
              <a:endCxn id="15" idx="1"/>
            </p:cNvCxnSpPr>
            <p:nvPr/>
          </p:nvCxnSpPr>
          <p:spPr>
            <a:xfrm>
              <a:off x="5164127" y="3008125"/>
              <a:ext cx="124038" cy="238256"/>
            </a:xfrm>
            <a:prstGeom prst="line">
              <a:avLst/>
            </a:prstGeom>
            <a:ln w="635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F99C618D-61A8-4784-A781-B7184DAD9169}"/>
                </a:ext>
              </a:extLst>
            </p:cNvPr>
            <p:cNvCxnSpPr>
              <a:stCxn id="15" idx="4"/>
              <a:endCxn id="16" idx="7"/>
            </p:cNvCxnSpPr>
            <p:nvPr/>
          </p:nvCxnSpPr>
          <p:spPr>
            <a:xfrm flipH="1">
              <a:off x="5283249" y="3524642"/>
              <a:ext cx="120176" cy="216624"/>
            </a:xfrm>
            <a:prstGeom prst="line">
              <a:avLst/>
            </a:prstGeom>
            <a:ln w="635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1DFC33EC-7E89-4EC5-8D9E-9BA6A87DE79D}"/>
                </a:ext>
              </a:extLst>
            </p:cNvPr>
            <p:cNvCxnSpPr>
              <a:stCxn id="15" idx="4"/>
              <a:endCxn id="17" idx="1"/>
            </p:cNvCxnSpPr>
            <p:nvPr/>
          </p:nvCxnSpPr>
          <p:spPr>
            <a:xfrm>
              <a:off x="5403425" y="3524642"/>
              <a:ext cx="125423" cy="222450"/>
            </a:xfrm>
            <a:prstGeom prst="line">
              <a:avLst/>
            </a:prstGeom>
            <a:ln w="635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sp>
          <p:nvSpPr>
            <p:cNvPr id="35" name="任意多边形 34">
              <a:extLst>
                <a:ext uri="{FF2B5EF4-FFF2-40B4-BE49-F238E27FC236}">
                  <a16:creationId xmlns:a16="http://schemas.microsoft.com/office/drawing/2014/main" id="{8E279970-E0E9-4444-9374-78F2F9316F42}"/>
                </a:ext>
              </a:extLst>
            </p:cNvPr>
            <p:cNvSpPr/>
            <p:nvPr/>
          </p:nvSpPr>
          <p:spPr>
            <a:xfrm>
              <a:off x="3955087" y="2154390"/>
              <a:ext cx="1664387" cy="1415523"/>
            </a:xfrm>
            <a:custGeom>
              <a:avLst/>
              <a:gdLst>
                <a:gd name="connsiteX0" fmla="*/ 1238596 w 1961804"/>
                <a:gd name="connsiteY0" fmla="*/ 1047404 h 1562793"/>
                <a:gd name="connsiteX1" fmla="*/ 1413164 w 1961804"/>
                <a:gd name="connsiteY1" fmla="*/ 1537855 h 1562793"/>
                <a:gd name="connsiteX2" fmla="*/ 1961804 w 1961804"/>
                <a:gd name="connsiteY2" fmla="*/ 1562793 h 1562793"/>
                <a:gd name="connsiteX3" fmla="*/ 1571106 w 1961804"/>
                <a:gd name="connsiteY3" fmla="*/ 0 h 1562793"/>
                <a:gd name="connsiteX4" fmla="*/ 490451 w 1961804"/>
                <a:gd name="connsiteY4" fmla="*/ 0 h 1562793"/>
                <a:gd name="connsiteX5" fmla="*/ 0 w 1961804"/>
                <a:gd name="connsiteY5" fmla="*/ 1014153 h 1562793"/>
                <a:gd name="connsiteX6" fmla="*/ 1238596 w 1961804"/>
                <a:gd name="connsiteY6" fmla="*/ 1047404 h 1562793"/>
                <a:gd name="connsiteX0" fmla="*/ 1238596 w 1961804"/>
                <a:gd name="connsiteY0" fmla="*/ 1047404 h 1562793"/>
                <a:gd name="connsiteX1" fmla="*/ 1413164 w 1961804"/>
                <a:gd name="connsiteY1" fmla="*/ 1537855 h 1562793"/>
                <a:gd name="connsiteX2" fmla="*/ 1961804 w 1961804"/>
                <a:gd name="connsiteY2" fmla="*/ 1562793 h 1562793"/>
                <a:gd name="connsiteX3" fmla="*/ 1571106 w 1961804"/>
                <a:gd name="connsiteY3" fmla="*/ 0 h 1562793"/>
                <a:gd name="connsiteX4" fmla="*/ 490451 w 1961804"/>
                <a:gd name="connsiteY4" fmla="*/ 0 h 1562793"/>
                <a:gd name="connsiteX5" fmla="*/ 0 w 1961804"/>
                <a:gd name="connsiteY5" fmla="*/ 1080654 h 1562793"/>
                <a:gd name="connsiteX6" fmla="*/ 1238596 w 1961804"/>
                <a:gd name="connsiteY6" fmla="*/ 1047404 h 1562793"/>
                <a:gd name="connsiteX0" fmla="*/ 1238596 w 1961804"/>
                <a:gd name="connsiteY0" fmla="*/ 1102437 h 1617826"/>
                <a:gd name="connsiteX1" fmla="*/ 1413164 w 1961804"/>
                <a:gd name="connsiteY1" fmla="*/ 1592888 h 1617826"/>
                <a:gd name="connsiteX2" fmla="*/ 1961804 w 1961804"/>
                <a:gd name="connsiteY2" fmla="*/ 1617826 h 1617826"/>
                <a:gd name="connsiteX3" fmla="*/ 1571106 w 1961804"/>
                <a:gd name="connsiteY3" fmla="*/ 55033 h 1617826"/>
                <a:gd name="connsiteX4" fmla="*/ 490451 w 1961804"/>
                <a:gd name="connsiteY4" fmla="*/ 55033 h 1617826"/>
                <a:gd name="connsiteX5" fmla="*/ 0 w 1961804"/>
                <a:gd name="connsiteY5" fmla="*/ 1135687 h 1617826"/>
                <a:gd name="connsiteX6" fmla="*/ 1238596 w 1961804"/>
                <a:gd name="connsiteY6" fmla="*/ 1102437 h 1617826"/>
                <a:gd name="connsiteX0" fmla="*/ 1238596 w 1961804"/>
                <a:gd name="connsiteY0" fmla="*/ 1102437 h 1617826"/>
                <a:gd name="connsiteX1" fmla="*/ 1413164 w 1961804"/>
                <a:gd name="connsiteY1" fmla="*/ 1592888 h 1617826"/>
                <a:gd name="connsiteX2" fmla="*/ 1961804 w 1961804"/>
                <a:gd name="connsiteY2" fmla="*/ 1617826 h 1617826"/>
                <a:gd name="connsiteX3" fmla="*/ 1571106 w 1961804"/>
                <a:gd name="connsiteY3" fmla="*/ 55033 h 1617826"/>
                <a:gd name="connsiteX4" fmla="*/ 490451 w 1961804"/>
                <a:gd name="connsiteY4" fmla="*/ 55033 h 1617826"/>
                <a:gd name="connsiteX5" fmla="*/ 0 w 1961804"/>
                <a:gd name="connsiteY5" fmla="*/ 1135687 h 1617826"/>
                <a:gd name="connsiteX6" fmla="*/ 1238596 w 1961804"/>
                <a:gd name="connsiteY6" fmla="*/ 1102437 h 1617826"/>
                <a:gd name="connsiteX0" fmla="*/ 1238596 w 1961804"/>
                <a:gd name="connsiteY0" fmla="*/ 1102437 h 1617826"/>
                <a:gd name="connsiteX1" fmla="*/ 1413164 w 1961804"/>
                <a:gd name="connsiteY1" fmla="*/ 1592888 h 1617826"/>
                <a:gd name="connsiteX2" fmla="*/ 1961804 w 1961804"/>
                <a:gd name="connsiteY2" fmla="*/ 1617826 h 1617826"/>
                <a:gd name="connsiteX3" fmla="*/ 1571106 w 1961804"/>
                <a:gd name="connsiteY3" fmla="*/ 55033 h 1617826"/>
                <a:gd name="connsiteX4" fmla="*/ 490451 w 1961804"/>
                <a:gd name="connsiteY4" fmla="*/ 55033 h 1617826"/>
                <a:gd name="connsiteX5" fmla="*/ 0 w 1961804"/>
                <a:gd name="connsiteY5" fmla="*/ 1135687 h 1617826"/>
                <a:gd name="connsiteX6" fmla="*/ 1238596 w 1961804"/>
                <a:gd name="connsiteY6" fmla="*/ 1102437 h 1617826"/>
                <a:gd name="connsiteX0" fmla="*/ 1238596 w 1961804"/>
                <a:gd name="connsiteY0" fmla="*/ 1085504 h 1600893"/>
                <a:gd name="connsiteX1" fmla="*/ 1413164 w 1961804"/>
                <a:gd name="connsiteY1" fmla="*/ 1575955 h 1600893"/>
                <a:gd name="connsiteX2" fmla="*/ 1961804 w 1961804"/>
                <a:gd name="connsiteY2" fmla="*/ 1600893 h 1600893"/>
                <a:gd name="connsiteX3" fmla="*/ 1571106 w 1961804"/>
                <a:gd name="connsiteY3" fmla="*/ 38100 h 1600893"/>
                <a:gd name="connsiteX4" fmla="*/ 490451 w 1961804"/>
                <a:gd name="connsiteY4" fmla="*/ 38100 h 1600893"/>
                <a:gd name="connsiteX5" fmla="*/ 0 w 1961804"/>
                <a:gd name="connsiteY5" fmla="*/ 1118754 h 1600893"/>
                <a:gd name="connsiteX6" fmla="*/ 1238596 w 1961804"/>
                <a:gd name="connsiteY6" fmla="*/ 1085504 h 1600893"/>
                <a:gd name="connsiteX0" fmla="*/ 1238596 w 1961804"/>
                <a:gd name="connsiteY0" fmla="*/ 1124063 h 1639452"/>
                <a:gd name="connsiteX1" fmla="*/ 1413164 w 1961804"/>
                <a:gd name="connsiteY1" fmla="*/ 1614514 h 1639452"/>
                <a:gd name="connsiteX2" fmla="*/ 1961804 w 1961804"/>
                <a:gd name="connsiteY2" fmla="*/ 1639452 h 1639452"/>
                <a:gd name="connsiteX3" fmla="*/ 1571106 w 1961804"/>
                <a:gd name="connsiteY3" fmla="*/ 76659 h 1639452"/>
                <a:gd name="connsiteX4" fmla="*/ 490451 w 1961804"/>
                <a:gd name="connsiteY4" fmla="*/ 76659 h 1639452"/>
                <a:gd name="connsiteX5" fmla="*/ 0 w 1961804"/>
                <a:gd name="connsiteY5" fmla="*/ 1157313 h 1639452"/>
                <a:gd name="connsiteX6" fmla="*/ 1238596 w 1961804"/>
                <a:gd name="connsiteY6" fmla="*/ 1124063 h 1639452"/>
                <a:gd name="connsiteX0" fmla="*/ 1238596 w 1961804"/>
                <a:gd name="connsiteY0" fmla="*/ 1124063 h 1639452"/>
                <a:gd name="connsiteX1" fmla="*/ 1413164 w 1961804"/>
                <a:gd name="connsiteY1" fmla="*/ 1614514 h 1639452"/>
                <a:gd name="connsiteX2" fmla="*/ 1961804 w 1961804"/>
                <a:gd name="connsiteY2" fmla="*/ 1639452 h 1639452"/>
                <a:gd name="connsiteX3" fmla="*/ 1571106 w 1961804"/>
                <a:gd name="connsiteY3" fmla="*/ 76659 h 1639452"/>
                <a:gd name="connsiteX4" fmla="*/ 490451 w 1961804"/>
                <a:gd name="connsiteY4" fmla="*/ 76659 h 1639452"/>
                <a:gd name="connsiteX5" fmla="*/ 0 w 1961804"/>
                <a:gd name="connsiteY5" fmla="*/ 1157313 h 1639452"/>
                <a:gd name="connsiteX6" fmla="*/ 1238596 w 1961804"/>
                <a:gd name="connsiteY6" fmla="*/ 1124063 h 1639452"/>
                <a:gd name="connsiteX0" fmla="*/ 1248160 w 1971368"/>
                <a:gd name="connsiteY0" fmla="*/ 1124063 h 1639452"/>
                <a:gd name="connsiteX1" fmla="*/ 1422728 w 1971368"/>
                <a:gd name="connsiteY1" fmla="*/ 1614514 h 1639452"/>
                <a:gd name="connsiteX2" fmla="*/ 1971368 w 1971368"/>
                <a:gd name="connsiteY2" fmla="*/ 1639452 h 1639452"/>
                <a:gd name="connsiteX3" fmla="*/ 1580670 w 1971368"/>
                <a:gd name="connsiteY3" fmla="*/ 76659 h 1639452"/>
                <a:gd name="connsiteX4" fmla="*/ 500015 w 1971368"/>
                <a:gd name="connsiteY4" fmla="*/ 76659 h 1639452"/>
                <a:gd name="connsiteX5" fmla="*/ 9564 w 1971368"/>
                <a:gd name="connsiteY5" fmla="*/ 1157313 h 1639452"/>
                <a:gd name="connsiteX6" fmla="*/ 1248160 w 1971368"/>
                <a:gd name="connsiteY6" fmla="*/ 1124063 h 1639452"/>
                <a:gd name="connsiteX0" fmla="*/ 1248160 w 1971368"/>
                <a:gd name="connsiteY0" fmla="*/ 1124063 h 1639452"/>
                <a:gd name="connsiteX1" fmla="*/ 1422728 w 1971368"/>
                <a:gd name="connsiteY1" fmla="*/ 1614514 h 1639452"/>
                <a:gd name="connsiteX2" fmla="*/ 1971368 w 1971368"/>
                <a:gd name="connsiteY2" fmla="*/ 1639452 h 1639452"/>
                <a:gd name="connsiteX3" fmla="*/ 1580670 w 1971368"/>
                <a:gd name="connsiteY3" fmla="*/ 76659 h 1639452"/>
                <a:gd name="connsiteX4" fmla="*/ 500015 w 1971368"/>
                <a:gd name="connsiteY4" fmla="*/ 76659 h 1639452"/>
                <a:gd name="connsiteX5" fmla="*/ 9564 w 1971368"/>
                <a:gd name="connsiteY5" fmla="*/ 1157313 h 1639452"/>
                <a:gd name="connsiteX6" fmla="*/ 1248160 w 1971368"/>
                <a:gd name="connsiteY6" fmla="*/ 1124063 h 1639452"/>
                <a:gd name="connsiteX0" fmla="*/ 1248160 w 1971368"/>
                <a:gd name="connsiteY0" fmla="*/ 1124063 h 1639452"/>
                <a:gd name="connsiteX1" fmla="*/ 1422728 w 1971368"/>
                <a:gd name="connsiteY1" fmla="*/ 1614514 h 1639452"/>
                <a:gd name="connsiteX2" fmla="*/ 1971368 w 1971368"/>
                <a:gd name="connsiteY2" fmla="*/ 1639452 h 1639452"/>
                <a:gd name="connsiteX3" fmla="*/ 1580670 w 1971368"/>
                <a:gd name="connsiteY3" fmla="*/ 76659 h 1639452"/>
                <a:gd name="connsiteX4" fmla="*/ 500015 w 1971368"/>
                <a:gd name="connsiteY4" fmla="*/ 76659 h 1639452"/>
                <a:gd name="connsiteX5" fmla="*/ 9564 w 1971368"/>
                <a:gd name="connsiteY5" fmla="*/ 1157313 h 1639452"/>
                <a:gd name="connsiteX6" fmla="*/ 1248160 w 1971368"/>
                <a:gd name="connsiteY6" fmla="*/ 1124063 h 1639452"/>
                <a:gd name="connsiteX0" fmla="*/ 1248160 w 1971368"/>
                <a:gd name="connsiteY0" fmla="*/ 1124063 h 1639452"/>
                <a:gd name="connsiteX1" fmla="*/ 1422728 w 1971368"/>
                <a:gd name="connsiteY1" fmla="*/ 1614514 h 1639452"/>
                <a:gd name="connsiteX2" fmla="*/ 1971368 w 1971368"/>
                <a:gd name="connsiteY2" fmla="*/ 1639452 h 1639452"/>
                <a:gd name="connsiteX3" fmla="*/ 1580670 w 1971368"/>
                <a:gd name="connsiteY3" fmla="*/ 76659 h 1639452"/>
                <a:gd name="connsiteX4" fmla="*/ 500015 w 1971368"/>
                <a:gd name="connsiteY4" fmla="*/ 76659 h 1639452"/>
                <a:gd name="connsiteX5" fmla="*/ 9564 w 1971368"/>
                <a:gd name="connsiteY5" fmla="*/ 1157313 h 1639452"/>
                <a:gd name="connsiteX6" fmla="*/ 1248160 w 1971368"/>
                <a:gd name="connsiteY6" fmla="*/ 1124063 h 1639452"/>
                <a:gd name="connsiteX0" fmla="*/ 1248160 w 1971368"/>
                <a:gd name="connsiteY0" fmla="*/ 1124063 h 1639452"/>
                <a:gd name="connsiteX1" fmla="*/ 1422728 w 1971368"/>
                <a:gd name="connsiteY1" fmla="*/ 1614514 h 1639452"/>
                <a:gd name="connsiteX2" fmla="*/ 1971368 w 1971368"/>
                <a:gd name="connsiteY2" fmla="*/ 1639452 h 1639452"/>
                <a:gd name="connsiteX3" fmla="*/ 1580670 w 1971368"/>
                <a:gd name="connsiteY3" fmla="*/ 76659 h 1639452"/>
                <a:gd name="connsiteX4" fmla="*/ 500015 w 1971368"/>
                <a:gd name="connsiteY4" fmla="*/ 76659 h 1639452"/>
                <a:gd name="connsiteX5" fmla="*/ 9564 w 1971368"/>
                <a:gd name="connsiteY5" fmla="*/ 1157313 h 1639452"/>
                <a:gd name="connsiteX6" fmla="*/ 1248160 w 1971368"/>
                <a:gd name="connsiteY6" fmla="*/ 1124063 h 1639452"/>
                <a:gd name="connsiteX0" fmla="*/ 1248160 w 1971368"/>
                <a:gd name="connsiteY0" fmla="*/ 1124063 h 1672701"/>
                <a:gd name="connsiteX1" fmla="*/ 1422728 w 1971368"/>
                <a:gd name="connsiteY1" fmla="*/ 1614514 h 1672701"/>
                <a:gd name="connsiteX2" fmla="*/ 1971368 w 1971368"/>
                <a:gd name="connsiteY2" fmla="*/ 1639452 h 1672701"/>
                <a:gd name="connsiteX3" fmla="*/ 1580670 w 1971368"/>
                <a:gd name="connsiteY3" fmla="*/ 76659 h 1672701"/>
                <a:gd name="connsiteX4" fmla="*/ 500015 w 1971368"/>
                <a:gd name="connsiteY4" fmla="*/ 76659 h 1672701"/>
                <a:gd name="connsiteX5" fmla="*/ 9564 w 1971368"/>
                <a:gd name="connsiteY5" fmla="*/ 1157313 h 1672701"/>
                <a:gd name="connsiteX6" fmla="*/ 1248160 w 1971368"/>
                <a:gd name="connsiteY6" fmla="*/ 1124063 h 1672701"/>
                <a:gd name="connsiteX0" fmla="*/ 1248160 w 1985031"/>
                <a:gd name="connsiteY0" fmla="*/ 1124063 h 1672701"/>
                <a:gd name="connsiteX1" fmla="*/ 1422728 w 1985031"/>
                <a:gd name="connsiteY1" fmla="*/ 1614514 h 1672701"/>
                <a:gd name="connsiteX2" fmla="*/ 1971368 w 1985031"/>
                <a:gd name="connsiteY2" fmla="*/ 1639452 h 1672701"/>
                <a:gd name="connsiteX3" fmla="*/ 1580670 w 1985031"/>
                <a:gd name="connsiteY3" fmla="*/ 76659 h 1672701"/>
                <a:gd name="connsiteX4" fmla="*/ 500015 w 1985031"/>
                <a:gd name="connsiteY4" fmla="*/ 76659 h 1672701"/>
                <a:gd name="connsiteX5" fmla="*/ 9564 w 1985031"/>
                <a:gd name="connsiteY5" fmla="*/ 1157313 h 1672701"/>
                <a:gd name="connsiteX6" fmla="*/ 1248160 w 1985031"/>
                <a:gd name="connsiteY6" fmla="*/ 1124063 h 1672701"/>
                <a:gd name="connsiteX0" fmla="*/ 1248160 w 1985031"/>
                <a:gd name="connsiteY0" fmla="*/ 1124063 h 1707003"/>
                <a:gd name="connsiteX1" fmla="*/ 1422728 w 1985031"/>
                <a:gd name="connsiteY1" fmla="*/ 1614514 h 1707003"/>
                <a:gd name="connsiteX2" fmla="*/ 1971368 w 1985031"/>
                <a:gd name="connsiteY2" fmla="*/ 1639452 h 1707003"/>
                <a:gd name="connsiteX3" fmla="*/ 1580670 w 1985031"/>
                <a:gd name="connsiteY3" fmla="*/ 76659 h 1707003"/>
                <a:gd name="connsiteX4" fmla="*/ 500015 w 1985031"/>
                <a:gd name="connsiteY4" fmla="*/ 76659 h 1707003"/>
                <a:gd name="connsiteX5" fmla="*/ 9564 w 1985031"/>
                <a:gd name="connsiteY5" fmla="*/ 1157313 h 1707003"/>
                <a:gd name="connsiteX6" fmla="*/ 1248160 w 1985031"/>
                <a:gd name="connsiteY6" fmla="*/ 1124063 h 1707003"/>
                <a:gd name="connsiteX0" fmla="*/ 1248160 w 1872997"/>
                <a:gd name="connsiteY0" fmla="*/ 1124063 h 1674477"/>
                <a:gd name="connsiteX1" fmla="*/ 1422728 w 1872997"/>
                <a:gd name="connsiteY1" fmla="*/ 1614514 h 1674477"/>
                <a:gd name="connsiteX2" fmla="*/ 1853893 w 1872997"/>
                <a:gd name="connsiteY2" fmla="*/ 1560077 h 1674477"/>
                <a:gd name="connsiteX3" fmla="*/ 1580670 w 1872997"/>
                <a:gd name="connsiteY3" fmla="*/ 76659 h 1674477"/>
                <a:gd name="connsiteX4" fmla="*/ 500015 w 1872997"/>
                <a:gd name="connsiteY4" fmla="*/ 76659 h 1674477"/>
                <a:gd name="connsiteX5" fmla="*/ 9564 w 1872997"/>
                <a:gd name="connsiteY5" fmla="*/ 1157313 h 1674477"/>
                <a:gd name="connsiteX6" fmla="*/ 1248160 w 1872997"/>
                <a:gd name="connsiteY6" fmla="*/ 1124063 h 1674477"/>
                <a:gd name="connsiteX0" fmla="*/ 1248160 w 1859190"/>
                <a:gd name="connsiteY0" fmla="*/ 1124063 h 1674477"/>
                <a:gd name="connsiteX1" fmla="*/ 1422728 w 1859190"/>
                <a:gd name="connsiteY1" fmla="*/ 1614514 h 1674477"/>
                <a:gd name="connsiteX2" fmla="*/ 1853893 w 1859190"/>
                <a:gd name="connsiteY2" fmla="*/ 1560077 h 1674477"/>
                <a:gd name="connsiteX3" fmla="*/ 1580670 w 1859190"/>
                <a:gd name="connsiteY3" fmla="*/ 76659 h 1674477"/>
                <a:gd name="connsiteX4" fmla="*/ 500015 w 1859190"/>
                <a:gd name="connsiteY4" fmla="*/ 76659 h 1674477"/>
                <a:gd name="connsiteX5" fmla="*/ 9564 w 1859190"/>
                <a:gd name="connsiteY5" fmla="*/ 1157313 h 1674477"/>
                <a:gd name="connsiteX6" fmla="*/ 1248160 w 1859190"/>
                <a:gd name="connsiteY6" fmla="*/ 1124063 h 1674477"/>
                <a:gd name="connsiteX0" fmla="*/ 1248160 w 1843747"/>
                <a:gd name="connsiteY0" fmla="*/ 1124063 h 1669288"/>
                <a:gd name="connsiteX1" fmla="*/ 1422728 w 1843747"/>
                <a:gd name="connsiteY1" fmla="*/ 1614514 h 1669288"/>
                <a:gd name="connsiteX2" fmla="*/ 1838018 w 1843747"/>
                <a:gd name="connsiteY2" fmla="*/ 1541027 h 1669288"/>
                <a:gd name="connsiteX3" fmla="*/ 1580670 w 1843747"/>
                <a:gd name="connsiteY3" fmla="*/ 76659 h 1669288"/>
                <a:gd name="connsiteX4" fmla="*/ 500015 w 1843747"/>
                <a:gd name="connsiteY4" fmla="*/ 76659 h 1669288"/>
                <a:gd name="connsiteX5" fmla="*/ 9564 w 1843747"/>
                <a:gd name="connsiteY5" fmla="*/ 1157313 h 1669288"/>
                <a:gd name="connsiteX6" fmla="*/ 1248160 w 1843747"/>
                <a:gd name="connsiteY6" fmla="*/ 1124063 h 1669288"/>
                <a:gd name="connsiteX0" fmla="*/ 1248160 w 1848980"/>
                <a:gd name="connsiteY0" fmla="*/ 1124063 h 1669288"/>
                <a:gd name="connsiteX1" fmla="*/ 1422728 w 1848980"/>
                <a:gd name="connsiteY1" fmla="*/ 1614514 h 1669288"/>
                <a:gd name="connsiteX2" fmla="*/ 1838018 w 1848980"/>
                <a:gd name="connsiteY2" fmla="*/ 1541027 h 1669288"/>
                <a:gd name="connsiteX3" fmla="*/ 1580670 w 1848980"/>
                <a:gd name="connsiteY3" fmla="*/ 76659 h 1669288"/>
                <a:gd name="connsiteX4" fmla="*/ 500015 w 1848980"/>
                <a:gd name="connsiteY4" fmla="*/ 76659 h 1669288"/>
                <a:gd name="connsiteX5" fmla="*/ 9564 w 1848980"/>
                <a:gd name="connsiteY5" fmla="*/ 1157313 h 1669288"/>
                <a:gd name="connsiteX6" fmla="*/ 1248160 w 1848980"/>
                <a:gd name="connsiteY6" fmla="*/ 1124063 h 1669288"/>
                <a:gd name="connsiteX0" fmla="*/ 1248160 w 1843554"/>
                <a:gd name="connsiteY0" fmla="*/ 1081615 h 1626840"/>
                <a:gd name="connsiteX1" fmla="*/ 1422728 w 1843554"/>
                <a:gd name="connsiteY1" fmla="*/ 1572066 h 1626840"/>
                <a:gd name="connsiteX2" fmla="*/ 1838018 w 1843554"/>
                <a:gd name="connsiteY2" fmla="*/ 1498579 h 1626840"/>
                <a:gd name="connsiteX3" fmla="*/ 1358420 w 1843554"/>
                <a:gd name="connsiteY3" fmla="*/ 218361 h 1626840"/>
                <a:gd name="connsiteX4" fmla="*/ 500015 w 1843554"/>
                <a:gd name="connsiteY4" fmla="*/ 34211 h 1626840"/>
                <a:gd name="connsiteX5" fmla="*/ 9564 w 1843554"/>
                <a:gd name="connsiteY5" fmla="*/ 1114865 h 1626840"/>
                <a:gd name="connsiteX6" fmla="*/ 1248160 w 1843554"/>
                <a:gd name="connsiteY6" fmla="*/ 1081615 h 1626840"/>
                <a:gd name="connsiteX0" fmla="*/ 1248160 w 1827884"/>
                <a:gd name="connsiteY0" fmla="*/ 1081615 h 1622381"/>
                <a:gd name="connsiteX1" fmla="*/ 1422728 w 1827884"/>
                <a:gd name="connsiteY1" fmla="*/ 1572066 h 1622381"/>
                <a:gd name="connsiteX2" fmla="*/ 1822143 w 1827884"/>
                <a:gd name="connsiteY2" fmla="*/ 1479529 h 1622381"/>
                <a:gd name="connsiteX3" fmla="*/ 1358420 w 1827884"/>
                <a:gd name="connsiteY3" fmla="*/ 218361 h 1622381"/>
                <a:gd name="connsiteX4" fmla="*/ 500015 w 1827884"/>
                <a:gd name="connsiteY4" fmla="*/ 34211 h 1622381"/>
                <a:gd name="connsiteX5" fmla="*/ 9564 w 1827884"/>
                <a:gd name="connsiteY5" fmla="*/ 1114865 h 1622381"/>
                <a:gd name="connsiteX6" fmla="*/ 1248160 w 1827884"/>
                <a:gd name="connsiteY6" fmla="*/ 1081615 h 1622381"/>
                <a:gd name="connsiteX0" fmla="*/ 1248160 w 1837284"/>
                <a:gd name="connsiteY0" fmla="*/ 1081615 h 1615186"/>
                <a:gd name="connsiteX1" fmla="*/ 1422728 w 1837284"/>
                <a:gd name="connsiteY1" fmla="*/ 1572066 h 1615186"/>
                <a:gd name="connsiteX2" fmla="*/ 1831668 w 1837284"/>
                <a:gd name="connsiteY2" fmla="*/ 1441429 h 1615186"/>
                <a:gd name="connsiteX3" fmla="*/ 1358420 w 1837284"/>
                <a:gd name="connsiteY3" fmla="*/ 218361 h 1615186"/>
                <a:gd name="connsiteX4" fmla="*/ 500015 w 1837284"/>
                <a:gd name="connsiteY4" fmla="*/ 34211 h 1615186"/>
                <a:gd name="connsiteX5" fmla="*/ 9564 w 1837284"/>
                <a:gd name="connsiteY5" fmla="*/ 1114865 h 1615186"/>
                <a:gd name="connsiteX6" fmla="*/ 1248160 w 1837284"/>
                <a:gd name="connsiteY6" fmla="*/ 1081615 h 1615186"/>
                <a:gd name="connsiteX0" fmla="*/ 1248160 w 1837284"/>
                <a:gd name="connsiteY0" fmla="*/ 1081615 h 1616135"/>
                <a:gd name="connsiteX1" fmla="*/ 1422728 w 1837284"/>
                <a:gd name="connsiteY1" fmla="*/ 1572066 h 1616135"/>
                <a:gd name="connsiteX2" fmla="*/ 1831668 w 1837284"/>
                <a:gd name="connsiteY2" fmla="*/ 1441429 h 1616135"/>
                <a:gd name="connsiteX3" fmla="*/ 1358420 w 1837284"/>
                <a:gd name="connsiteY3" fmla="*/ 218361 h 1616135"/>
                <a:gd name="connsiteX4" fmla="*/ 500015 w 1837284"/>
                <a:gd name="connsiteY4" fmla="*/ 34211 h 1616135"/>
                <a:gd name="connsiteX5" fmla="*/ 9564 w 1837284"/>
                <a:gd name="connsiteY5" fmla="*/ 1114865 h 1616135"/>
                <a:gd name="connsiteX6" fmla="*/ 1248160 w 1837284"/>
                <a:gd name="connsiteY6" fmla="*/ 1081615 h 1616135"/>
                <a:gd name="connsiteX0" fmla="*/ 1248160 w 1833248"/>
                <a:gd name="connsiteY0" fmla="*/ 1081615 h 1616135"/>
                <a:gd name="connsiteX1" fmla="*/ 1422728 w 1833248"/>
                <a:gd name="connsiteY1" fmla="*/ 1572066 h 1616135"/>
                <a:gd name="connsiteX2" fmla="*/ 1831668 w 1833248"/>
                <a:gd name="connsiteY2" fmla="*/ 1441429 h 1616135"/>
                <a:gd name="connsiteX3" fmla="*/ 1358420 w 1833248"/>
                <a:gd name="connsiteY3" fmla="*/ 218361 h 1616135"/>
                <a:gd name="connsiteX4" fmla="*/ 500015 w 1833248"/>
                <a:gd name="connsiteY4" fmla="*/ 34211 h 1616135"/>
                <a:gd name="connsiteX5" fmla="*/ 9564 w 1833248"/>
                <a:gd name="connsiteY5" fmla="*/ 1114865 h 1616135"/>
                <a:gd name="connsiteX6" fmla="*/ 1248160 w 1833248"/>
                <a:gd name="connsiteY6" fmla="*/ 1081615 h 1616135"/>
                <a:gd name="connsiteX0" fmla="*/ 1248160 w 1838434"/>
                <a:gd name="connsiteY0" fmla="*/ 1081615 h 1616135"/>
                <a:gd name="connsiteX1" fmla="*/ 1422728 w 1838434"/>
                <a:gd name="connsiteY1" fmla="*/ 1572066 h 1616135"/>
                <a:gd name="connsiteX2" fmla="*/ 1831668 w 1838434"/>
                <a:gd name="connsiteY2" fmla="*/ 1441429 h 1616135"/>
                <a:gd name="connsiteX3" fmla="*/ 1358420 w 1838434"/>
                <a:gd name="connsiteY3" fmla="*/ 218361 h 1616135"/>
                <a:gd name="connsiteX4" fmla="*/ 500015 w 1838434"/>
                <a:gd name="connsiteY4" fmla="*/ 34211 h 1616135"/>
                <a:gd name="connsiteX5" fmla="*/ 9564 w 1838434"/>
                <a:gd name="connsiteY5" fmla="*/ 1114865 h 1616135"/>
                <a:gd name="connsiteX6" fmla="*/ 1248160 w 1838434"/>
                <a:gd name="connsiteY6" fmla="*/ 1081615 h 1616135"/>
                <a:gd name="connsiteX0" fmla="*/ 1080938 w 1671212"/>
                <a:gd name="connsiteY0" fmla="*/ 1081615 h 1616135"/>
                <a:gd name="connsiteX1" fmla="*/ 1255506 w 1671212"/>
                <a:gd name="connsiteY1" fmla="*/ 1572066 h 1616135"/>
                <a:gd name="connsiteX2" fmla="*/ 1664446 w 1671212"/>
                <a:gd name="connsiteY2" fmla="*/ 1441429 h 1616135"/>
                <a:gd name="connsiteX3" fmla="*/ 1191198 w 1671212"/>
                <a:gd name="connsiteY3" fmla="*/ 218361 h 1616135"/>
                <a:gd name="connsiteX4" fmla="*/ 332793 w 1671212"/>
                <a:gd name="connsiteY4" fmla="*/ 34211 h 1616135"/>
                <a:gd name="connsiteX5" fmla="*/ 13792 w 1671212"/>
                <a:gd name="connsiteY5" fmla="*/ 978340 h 1616135"/>
                <a:gd name="connsiteX6" fmla="*/ 1080938 w 1671212"/>
                <a:gd name="connsiteY6" fmla="*/ 1081615 h 1616135"/>
                <a:gd name="connsiteX0" fmla="*/ 1080938 w 1671212"/>
                <a:gd name="connsiteY0" fmla="*/ 1081615 h 1616135"/>
                <a:gd name="connsiteX1" fmla="*/ 1255506 w 1671212"/>
                <a:gd name="connsiteY1" fmla="*/ 1572066 h 1616135"/>
                <a:gd name="connsiteX2" fmla="*/ 1664446 w 1671212"/>
                <a:gd name="connsiteY2" fmla="*/ 1441429 h 1616135"/>
                <a:gd name="connsiteX3" fmla="*/ 1191198 w 1671212"/>
                <a:gd name="connsiteY3" fmla="*/ 218361 h 1616135"/>
                <a:gd name="connsiteX4" fmla="*/ 332793 w 1671212"/>
                <a:gd name="connsiteY4" fmla="*/ 34211 h 1616135"/>
                <a:gd name="connsiteX5" fmla="*/ 13792 w 1671212"/>
                <a:gd name="connsiteY5" fmla="*/ 978340 h 1616135"/>
                <a:gd name="connsiteX6" fmla="*/ 1080938 w 1671212"/>
                <a:gd name="connsiteY6" fmla="*/ 1081615 h 1616135"/>
                <a:gd name="connsiteX0" fmla="*/ 1077603 w 1667877"/>
                <a:gd name="connsiteY0" fmla="*/ 921319 h 1455839"/>
                <a:gd name="connsiteX1" fmla="*/ 1252171 w 1667877"/>
                <a:gd name="connsiteY1" fmla="*/ 1411770 h 1455839"/>
                <a:gd name="connsiteX2" fmla="*/ 1661111 w 1667877"/>
                <a:gd name="connsiteY2" fmla="*/ 1281133 h 1455839"/>
                <a:gd name="connsiteX3" fmla="*/ 1187863 w 1667877"/>
                <a:gd name="connsiteY3" fmla="*/ 58065 h 1455839"/>
                <a:gd name="connsiteX4" fmla="*/ 453283 w 1667877"/>
                <a:gd name="connsiteY4" fmla="*/ 96165 h 1455839"/>
                <a:gd name="connsiteX5" fmla="*/ 10457 w 1667877"/>
                <a:gd name="connsiteY5" fmla="*/ 818044 h 1455839"/>
                <a:gd name="connsiteX6" fmla="*/ 1077603 w 1667877"/>
                <a:gd name="connsiteY6" fmla="*/ 921319 h 1455839"/>
                <a:gd name="connsiteX0" fmla="*/ 1077603 w 1667877"/>
                <a:gd name="connsiteY0" fmla="*/ 921319 h 1415523"/>
                <a:gd name="connsiteX1" fmla="*/ 1296621 w 1667877"/>
                <a:gd name="connsiteY1" fmla="*/ 1360970 h 1415523"/>
                <a:gd name="connsiteX2" fmla="*/ 1661111 w 1667877"/>
                <a:gd name="connsiteY2" fmla="*/ 1281133 h 1415523"/>
                <a:gd name="connsiteX3" fmla="*/ 1187863 w 1667877"/>
                <a:gd name="connsiteY3" fmla="*/ 58065 h 1415523"/>
                <a:gd name="connsiteX4" fmla="*/ 453283 w 1667877"/>
                <a:gd name="connsiteY4" fmla="*/ 96165 h 1415523"/>
                <a:gd name="connsiteX5" fmla="*/ 10457 w 1667877"/>
                <a:gd name="connsiteY5" fmla="*/ 818044 h 1415523"/>
                <a:gd name="connsiteX6" fmla="*/ 1077603 w 1667877"/>
                <a:gd name="connsiteY6" fmla="*/ 921319 h 1415523"/>
                <a:gd name="connsiteX0" fmla="*/ 1118878 w 1667877"/>
                <a:gd name="connsiteY0" fmla="*/ 905444 h 1415523"/>
                <a:gd name="connsiteX1" fmla="*/ 1296621 w 1667877"/>
                <a:gd name="connsiteY1" fmla="*/ 1360970 h 1415523"/>
                <a:gd name="connsiteX2" fmla="*/ 1661111 w 1667877"/>
                <a:gd name="connsiteY2" fmla="*/ 1281133 h 1415523"/>
                <a:gd name="connsiteX3" fmla="*/ 1187863 w 1667877"/>
                <a:gd name="connsiteY3" fmla="*/ 58065 h 1415523"/>
                <a:gd name="connsiteX4" fmla="*/ 453283 w 1667877"/>
                <a:gd name="connsiteY4" fmla="*/ 96165 h 1415523"/>
                <a:gd name="connsiteX5" fmla="*/ 10457 w 1667877"/>
                <a:gd name="connsiteY5" fmla="*/ 818044 h 1415523"/>
                <a:gd name="connsiteX6" fmla="*/ 1118878 w 1667877"/>
                <a:gd name="connsiteY6" fmla="*/ 905444 h 1415523"/>
                <a:gd name="connsiteX0" fmla="*/ 1083953 w 1667877"/>
                <a:gd name="connsiteY0" fmla="*/ 953069 h 1415523"/>
                <a:gd name="connsiteX1" fmla="*/ 1296621 w 1667877"/>
                <a:gd name="connsiteY1" fmla="*/ 1360970 h 1415523"/>
                <a:gd name="connsiteX2" fmla="*/ 1661111 w 1667877"/>
                <a:gd name="connsiteY2" fmla="*/ 1281133 h 1415523"/>
                <a:gd name="connsiteX3" fmla="*/ 1187863 w 1667877"/>
                <a:gd name="connsiteY3" fmla="*/ 58065 h 1415523"/>
                <a:gd name="connsiteX4" fmla="*/ 453283 w 1667877"/>
                <a:gd name="connsiteY4" fmla="*/ 96165 h 1415523"/>
                <a:gd name="connsiteX5" fmla="*/ 10457 w 1667877"/>
                <a:gd name="connsiteY5" fmla="*/ 818044 h 1415523"/>
                <a:gd name="connsiteX6" fmla="*/ 1083953 w 1667877"/>
                <a:gd name="connsiteY6" fmla="*/ 953069 h 1415523"/>
                <a:gd name="connsiteX0" fmla="*/ 1083953 w 1667877"/>
                <a:gd name="connsiteY0" fmla="*/ 953069 h 1415523"/>
                <a:gd name="connsiteX1" fmla="*/ 1296621 w 1667877"/>
                <a:gd name="connsiteY1" fmla="*/ 1360970 h 1415523"/>
                <a:gd name="connsiteX2" fmla="*/ 1661111 w 1667877"/>
                <a:gd name="connsiteY2" fmla="*/ 1281133 h 1415523"/>
                <a:gd name="connsiteX3" fmla="*/ 1187863 w 1667877"/>
                <a:gd name="connsiteY3" fmla="*/ 58065 h 1415523"/>
                <a:gd name="connsiteX4" fmla="*/ 453283 w 1667877"/>
                <a:gd name="connsiteY4" fmla="*/ 96165 h 1415523"/>
                <a:gd name="connsiteX5" fmla="*/ 10457 w 1667877"/>
                <a:gd name="connsiteY5" fmla="*/ 818044 h 1415523"/>
                <a:gd name="connsiteX6" fmla="*/ 1083953 w 1667877"/>
                <a:gd name="connsiteY6" fmla="*/ 953069 h 1415523"/>
                <a:gd name="connsiteX0" fmla="*/ 1083953 w 1667877"/>
                <a:gd name="connsiteY0" fmla="*/ 953069 h 1415523"/>
                <a:gd name="connsiteX1" fmla="*/ 1296621 w 1667877"/>
                <a:gd name="connsiteY1" fmla="*/ 1360970 h 1415523"/>
                <a:gd name="connsiteX2" fmla="*/ 1661111 w 1667877"/>
                <a:gd name="connsiteY2" fmla="*/ 1281133 h 1415523"/>
                <a:gd name="connsiteX3" fmla="*/ 1187863 w 1667877"/>
                <a:gd name="connsiteY3" fmla="*/ 58065 h 1415523"/>
                <a:gd name="connsiteX4" fmla="*/ 453283 w 1667877"/>
                <a:gd name="connsiteY4" fmla="*/ 96165 h 1415523"/>
                <a:gd name="connsiteX5" fmla="*/ 10457 w 1667877"/>
                <a:gd name="connsiteY5" fmla="*/ 818044 h 1415523"/>
                <a:gd name="connsiteX6" fmla="*/ 1083953 w 1667877"/>
                <a:gd name="connsiteY6" fmla="*/ 953069 h 1415523"/>
                <a:gd name="connsiteX0" fmla="*/ 1083953 w 1667877"/>
                <a:gd name="connsiteY0" fmla="*/ 953069 h 1415523"/>
                <a:gd name="connsiteX1" fmla="*/ 1296621 w 1667877"/>
                <a:gd name="connsiteY1" fmla="*/ 1360970 h 1415523"/>
                <a:gd name="connsiteX2" fmla="*/ 1661111 w 1667877"/>
                <a:gd name="connsiteY2" fmla="*/ 1281133 h 1415523"/>
                <a:gd name="connsiteX3" fmla="*/ 1187863 w 1667877"/>
                <a:gd name="connsiteY3" fmla="*/ 58065 h 1415523"/>
                <a:gd name="connsiteX4" fmla="*/ 453283 w 1667877"/>
                <a:gd name="connsiteY4" fmla="*/ 96165 h 1415523"/>
                <a:gd name="connsiteX5" fmla="*/ 10457 w 1667877"/>
                <a:gd name="connsiteY5" fmla="*/ 818044 h 1415523"/>
                <a:gd name="connsiteX6" fmla="*/ 1083953 w 1667877"/>
                <a:gd name="connsiteY6" fmla="*/ 953069 h 1415523"/>
                <a:gd name="connsiteX0" fmla="*/ 1077735 w 1661659"/>
                <a:gd name="connsiteY0" fmla="*/ 953069 h 1415523"/>
                <a:gd name="connsiteX1" fmla="*/ 1290403 w 1661659"/>
                <a:gd name="connsiteY1" fmla="*/ 1360970 h 1415523"/>
                <a:gd name="connsiteX2" fmla="*/ 1654893 w 1661659"/>
                <a:gd name="connsiteY2" fmla="*/ 1281133 h 1415523"/>
                <a:gd name="connsiteX3" fmla="*/ 1181645 w 1661659"/>
                <a:gd name="connsiteY3" fmla="*/ 58065 h 1415523"/>
                <a:gd name="connsiteX4" fmla="*/ 447065 w 1661659"/>
                <a:gd name="connsiteY4" fmla="*/ 96165 h 1415523"/>
                <a:gd name="connsiteX5" fmla="*/ 10589 w 1661659"/>
                <a:gd name="connsiteY5" fmla="*/ 827569 h 1415523"/>
                <a:gd name="connsiteX6" fmla="*/ 1077735 w 1661659"/>
                <a:gd name="connsiteY6" fmla="*/ 953069 h 1415523"/>
                <a:gd name="connsiteX0" fmla="*/ 1040499 w 1624423"/>
                <a:gd name="connsiteY0" fmla="*/ 953069 h 1415523"/>
                <a:gd name="connsiteX1" fmla="*/ 1253167 w 1624423"/>
                <a:gd name="connsiteY1" fmla="*/ 1360970 h 1415523"/>
                <a:gd name="connsiteX2" fmla="*/ 1617657 w 1624423"/>
                <a:gd name="connsiteY2" fmla="*/ 1281133 h 1415523"/>
                <a:gd name="connsiteX3" fmla="*/ 1144409 w 1624423"/>
                <a:gd name="connsiteY3" fmla="*/ 58065 h 1415523"/>
                <a:gd name="connsiteX4" fmla="*/ 409829 w 1624423"/>
                <a:gd name="connsiteY4" fmla="*/ 96165 h 1415523"/>
                <a:gd name="connsiteX5" fmla="*/ 11453 w 1624423"/>
                <a:gd name="connsiteY5" fmla="*/ 875194 h 1415523"/>
                <a:gd name="connsiteX6" fmla="*/ 1040499 w 1624423"/>
                <a:gd name="connsiteY6" fmla="*/ 953069 h 1415523"/>
                <a:gd name="connsiteX0" fmla="*/ 1080463 w 1664387"/>
                <a:gd name="connsiteY0" fmla="*/ 953069 h 1415523"/>
                <a:gd name="connsiteX1" fmla="*/ 1293131 w 1664387"/>
                <a:gd name="connsiteY1" fmla="*/ 1360970 h 1415523"/>
                <a:gd name="connsiteX2" fmla="*/ 1657621 w 1664387"/>
                <a:gd name="connsiteY2" fmla="*/ 1281133 h 1415523"/>
                <a:gd name="connsiteX3" fmla="*/ 1184373 w 1664387"/>
                <a:gd name="connsiteY3" fmla="*/ 58065 h 1415523"/>
                <a:gd name="connsiteX4" fmla="*/ 449793 w 1664387"/>
                <a:gd name="connsiteY4" fmla="*/ 96165 h 1415523"/>
                <a:gd name="connsiteX5" fmla="*/ 51417 w 1664387"/>
                <a:gd name="connsiteY5" fmla="*/ 875194 h 1415523"/>
                <a:gd name="connsiteX6" fmla="*/ 1080463 w 1664387"/>
                <a:gd name="connsiteY6" fmla="*/ 953069 h 1415523"/>
                <a:gd name="connsiteX0" fmla="*/ 1080463 w 1664387"/>
                <a:gd name="connsiteY0" fmla="*/ 953069 h 1415523"/>
                <a:gd name="connsiteX1" fmla="*/ 1293131 w 1664387"/>
                <a:gd name="connsiteY1" fmla="*/ 1360970 h 1415523"/>
                <a:gd name="connsiteX2" fmla="*/ 1657621 w 1664387"/>
                <a:gd name="connsiteY2" fmla="*/ 1281133 h 1415523"/>
                <a:gd name="connsiteX3" fmla="*/ 1184373 w 1664387"/>
                <a:gd name="connsiteY3" fmla="*/ 58065 h 1415523"/>
                <a:gd name="connsiteX4" fmla="*/ 449793 w 1664387"/>
                <a:gd name="connsiteY4" fmla="*/ 96165 h 1415523"/>
                <a:gd name="connsiteX5" fmla="*/ 51417 w 1664387"/>
                <a:gd name="connsiteY5" fmla="*/ 875194 h 1415523"/>
                <a:gd name="connsiteX6" fmla="*/ 1080463 w 1664387"/>
                <a:gd name="connsiteY6" fmla="*/ 953069 h 14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4387" h="1415523">
                  <a:moveTo>
                    <a:pt x="1080463" y="953069"/>
                  </a:moveTo>
                  <a:cubicBezTo>
                    <a:pt x="1218027" y="1116553"/>
                    <a:pt x="1184142" y="1229236"/>
                    <a:pt x="1293131" y="1360970"/>
                  </a:cubicBezTo>
                  <a:cubicBezTo>
                    <a:pt x="1393461" y="1480408"/>
                    <a:pt x="1608091" y="1380770"/>
                    <a:pt x="1657621" y="1281133"/>
                  </a:cubicBezTo>
                  <a:cubicBezTo>
                    <a:pt x="1721063" y="1087227"/>
                    <a:pt x="1320956" y="166246"/>
                    <a:pt x="1184373" y="58065"/>
                  </a:cubicBezTo>
                  <a:cubicBezTo>
                    <a:pt x="1055930" y="-27660"/>
                    <a:pt x="568711" y="-21310"/>
                    <a:pt x="449793" y="96165"/>
                  </a:cubicBezTo>
                  <a:cubicBezTo>
                    <a:pt x="372034" y="183333"/>
                    <a:pt x="-166099" y="695951"/>
                    <a:pt x="51417" y="875194"/>
                  </a:cubicBezTo>
                  <a:cubicBezTo>
                    <a:pt x="213457" y="1000636"/>
                    <a:pt x="1023198" y="887952"/>
                    <a:pt x="1080463" y="953069"/>
                  </a:cubicBezTo>
                  <a:close/>
                </a:path>
              </a:pathLst>
            </a:cu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任意多边形 35">
              <a:extLst>
                <a:ext uri="{FF2B5EF4-FFF2-40B4-BE49-F238E27FC236}">
                  <a16:creationId xmlns:a16="http://schemas.microsoft.com/office/drawing/2014/main" id="{35A308AF-3815-4CBD-B9FC-D3C49759276E}"/>
                </a:ext>
              </a:extLst>
            </p:cNvPr>
            <p:cNvSpPr/>
            <p:nvPr/>
          </p:nvSpPr>
          <p:spPr>
            <a:xfrm>
              <a:off x="3719300" y="3134900"/>
              <a:ext cx="2147194" cy="951536"/>
            </a:xfrm>
            <a:custGeom>
              <a:avLst/>
              <a:gdLst>
                <a:gd name="connsiteX0" fmla="*/ 19050 w 2197100"/>
                <a:gd name="connsiteY0" fmla="*/ 0 h 958850"/>
                <a:gd name="connsiteX1" fmla="*/ 1374775 w 2197100"/>
                <a:gd name="connsiteY1" fmla="*/ 0 h 958850"/>
                <a:gd name="connsiteX2" fmla="*/ 1558925 w 2197100"/>
                <a:gd name="connsiteY2" fmla="*/ 466725 h 958850"/>
                <a:gd name="connsiteX3" fmla="*/ 2165350 w 2197100"/>
                <a:gd name="connsiteY3" fmla="*/ 447675 h 958850"/>
                <a:gd name="connsiteX4" fmla="*/ 2197100 w 2197100"/>
                <a:gd name="connsiteY4" fmla="*/ 958850 h 958850"/>
                <a:gd name="connsiteX5" fmla="*/ 1276350 w 2197100"/>
                <a:gd name="connsiteY5" fmla="*/ 939800 h 958850"/>
                <a:gd name="connsiteX6" fmla="*/ 0 w 2197100"/>
                <a:gd name="connsiteY6" fmla="*/ 387350 h 958850"/>
                <a:gd name="connsiteX7" fmla="*/ 19050 w 2197100"/>
                <a:gd name="connsiteY7" fmla="*/ 0 h 958850"/>
                <a:gd name="connsiteX0" fmla="*/ 104775 w 2197100"/>
                <a:gd name="connsiteY0" fmla="*/ 34925 h 958850"/>
                <a:gd name="connsiteX1" fmla="*/ 1374775 w 2197100"/>
                <a:gd name="connsiteY1" fmla="*/ 0 h 958850"/>
                <a:gd name="connsiteX2" fmla="*/ 1558925 w 2197100"/>
                <a:gd name="connsiteY2" fmla="*/ 466725 h 958850"/>
                <a:gd name="connsiteX3" fmla="*/ 2165350 w 2197100"/>
                <a:gd name="connsiteY3" fmla="*/ 447675 h 958850"/>
                <a:gd name="connsiteX4" fmla="*/ 2197100 w 2197100"/>
                <a:gd name="connsiteY4" fmla="*/ 958850 h 958850"/>
                <a:gd name="connsiteX5" fmla="*/ 1276350 w 2197100"/>
                <a:gd name="connsiteY5" fmla="*/ 939800 h 958850"/>
                <a:gd name="connsiteX6" fmla="*/ 0 w 2197100"/>
                <a:gd name="connsiteY6" fmla="*/ 387350 h 958850"/>
                <a:gd name="connsiteX7" fmla="*/ 104775 w 2197100"/>
                <a:gd name="connsiteY7" fmla="*/ 34925 h 958850"/>
                <a:gd name="connsiteX0" fmla="*/ 104775 w 2197100"/>
                <a:gd name="connsiteY0" fmla="*/ 41654 h 965579"/>
                <a:gd name="connsiteX1" fmla="*/ 1374775 w 2197100"/>
                <a:gd name="connsiteY1" fmla="*/ 6729 h 965579"/>
                <a:gd name="connsiteX2" fmla="*/ 1558925 w 2197100"/>
                <a:gd name="connsiteY2" fmla="*/ 473454 h 965579"/>
                <a:gd name="connsiteX3" fmla="*/ 2165350 w 2197100"/>
                <a:gd name="connsiteY3" fmla="*/ 454404 h 965579"/>
                <a:gd name="connsiteX4" fmla="*/ 2197100 w 2197100"/>
                <a:gd name="connsiteY4" fmla="*/ 965579 h 965579"/>
                <a:gd name="connsiteX5" fmla="*/ 1276350 w 2197100"/>
                <a:gd name="connsiteY5" fmla="*/ 946529 h 965579"/>
                <a:gd name="connsiteX6" fmla="*/ 0 w 2197100"/>
                <a:gd name="connsiteY6" fmla="*/ 394079 h 965579"/>
                <a:gd name="connsiteX7" fmla="*/ 104775 w 2197100"/>
                <a:gd name="connsiteY7" fmla="*/ 41654 h 965579"/>
                <a:gd name="connsiteX0" fmla="*/ 104775 w 2197100"/>
                <a:gd name="connsiteY0" fmla="*/ 41654 h 965579"/>
                <a:gd name="connsiteX1" fmla="*/ 1374775 w 2197100"/>
                <a:gd name="connsiteY1" fmla="*/ 6729 h 965579"/>
                <a:gd name="connsiteX2" fmla="*/ 1558925 w 2197100"/>
                <a:gd name="connsiteY2" fmla="*/ 473454 h 965579"/>
                <a:gd name="connsiteX3" fmla="*/ 2165350 w 2197100"/>
                <a:gd name="connsiteY3" fmla="*/ 454404 h 965579"/>
                <a:gd name="connsiteX4" fmla="*/ 2197100 w 2197100"/>
                <a:gd name="connsiteY4" fmla="*/ 965579 h 965579"/>
                <a:gd name="connsiteX5" fmla="*/ 1276350 w 2197100"/>
                <a:gd name="connsiteY5" fmla="*/ 946529 h 965579"/>
                <a:gd name="connsiteX6" fmla="*/ 0 w 2197100"/>
                <a:gd name="connsiteY6" fmla="*/ 394079 h 965579"/>
                <a:gd name="connsiteX7" fmla="*/ 104775 w 2197100"/>
                <a:gd name="connsiteY7" fmla="*/ 41654 h 965579"/>
                <a:gd name="connsiteX0" fmla="*/ 104775 w 2197100"/>
                <a:gd name="connsiteY0" fmla="*/ 65328 h 989253"/>
                <a:gd name="connsiteX1" fmla="*/ 1374775 w 2197100"/>
                <a:gd name="connsiteY1" fmla="*/ 30403 h 989253"/>
                <a:gd name="connsiteX2" fmla="*/ 1558925 w 2197100"/>
                <a:gd name="connsiteY2" fmla="*/ 497128 h 989253"/>
                <a:gd name="connsiteX3" fmla="*/ 2165350 w 2197100"/>
                <a:gd name="connsiteY3" fmla="*/ 478078 h 989253"/>
                <a:gd name="connsiteX4" fmla="*/ 2197100 w 2197100"/>
                <a:gd name="connsiteY4" fmla="*/ 989253 h 989253"/>
                <a:gd name="connsiteX5" fmla="*/ 1276350 w 2197100"/>
                <a:gd name="connsiteY5" fmla="*/ 970203 h 989253"/>
                <a:gd name="connsiteX6" fmla="*/ 0 w 2197100"/>
                <a:gd name="connsiteY6" fmla="*/ 417753 h 989253"/>
                <a:gd name="connsiteX7" fmla="*/ 104775 w 2197100"/>
                <a:gd name="connsiteY7" fmla="*/ 65328 h 989253"/>
                <a:gd name="connsiteX0" fmla="*/ 104775 w 2197100"/>
                <a:gd name="connsiteY0" fmla="*/ 65328 h 989253"/>
                <a:gd name="connsiteX1" fmla="*/ 1374775 w 2197100"/>
                <a:gd name="connsiteY1" fmla="*/ 30403 h 989253"/>
                <a:gd name="connsiteX2" fmla="*/ 1558925 w 2197100"/>
                <a:gd name="connsiteY2" fmla="*/ 497128 h 989253"/>
                <a:gd name="connsiteX3" fmla="*/ 2165350 w 2197100"/>
                <a:gd name="connsiteY3" fmla="*/ 478078 h 989253"/>
                <a:gd name="connsiteX4" fmla="*/ 2197100 w 2197100"/>
                <a:gd name="connsiteY4" fmla="*/ 989253 h 989253"/>
                <a:gd name="connsiteX5" fmla="*/ 1276350 w 2197100"/>
                <a:gd name="connsiteY5" fmla="*/ 970203 h 989253"/>
                <a:gd name="connsiteX6" fmla="*/ 0 w 2197100"/>
                <a:gd name="connsiteY6" fmla="*/ 417753 h 989253"/>
                <a:gd name="connsiteX7" fmla="*/ 104775 w 2197100"/>
                <a:gd name="connsiteY7" fmla="*/ 65328 h 989253"/>
                <a:gd name="connsiteX0" fmla="*/ 104775 w 2197100"/>
                <a:gd name="connsiteY0" fmla="*/ 51239 h 975164"/>
                <a:gd name="connsiteX1" fmla="*/ 1371600 w 2197100"/>
                <a:gd name="connsiteY1" fmla="*/ 41714 h 975164"/>
                <a:gd name="connsiteX2" fmla="*/ 1558925 w 2197100"/>
                <a:gd name="connsiteY2" fmla="*/ 483039 h 975164"/>
                <a:gd name="connsiteX3" fmla="*/ 2165350 w 2197100"/>
                <a:gd name="connsiteY3" fmla="*/ 463989 h 975164"/>
                <a:gd name="connsiteX4" fmla="*/ 2197100 w 2197100"/>
                <a:gd name="connsiteY4" fmla="*/ 975164 h 975164"/>
                <a:gd name="connsiteX5" fmla="*/ 1276350 w 2197100"/>
                <a:gd name="connsiteY5" fmla="*/ 956114 h 975164"/>
                <a:gd name="connsiteX6" fmla="*/ 0 w 2197100"/>
                <a:gd name="connsiteY6" fmla="*/ 403664 h 975164"/>
                <a:gd name="connsiteX7" fmla="*/ 104775 w 2197100"/>
                <a:gd name="connsiteY7" fmla="*/ 51239 h 975164"/>
                <a:gd name="connsiteX0" fmla="*/ 104775 w 2197100"/>
                <a:gd name="connsiteY0" fmla="*/ 48965 h 972890"/>
                <a:gd name="connsiteX1" fmla="*/ 1371600 w 2197100"/>
                <a:gd name="connsiteY1" fmla="*/ 39440 h 972890"/>
                <a:gd name="connsiteX2" fmla="*/ 1558925 w 2197100"/>
                <a:gd name="connsiteY2" fmla="*/ 480765 h 972890"/>
                <a:gd name="connsiteX3" fmla="*/ 2165350 w 2197100"/>
                <a:gd name="connsiteY3" fmla="*/ 461715 h 972890"/>
                <a:gd name="connsiteX4" fmla="*/ 2197100 w 2197100"/>
                <a:gd name="connsiteY4" fmla="*/ 972890 h 972890"/>
                <a:gd name="connsiteX5" fmla="*/ 1276350 w 2197100"/>
                <a:gd name="connsiteY5" fmla="*/ 953840 h 972890"/>
                <a:gd name="connsiteX6" fmla="*/ 0 w 2197100"/>
                <a:gd name="connsiteY6" fmla="*/ 401390 h 972890"/>
                <a:gd name="connsiteX7" fmla="*/ 104775 w 2197100"/>
                <a:gd name="connsiteY7" fmla="*/ 48965 h 972890"/>
                <a:gd name="connsiteX0" fmla="*/ 104775 w 2197100"/>
                <a:gd name="connsiteY0" fmla="*/ 48965 h 972890"/>
                <a:gd name="connsiteX1" fmla="*/ 1371600 w 2197100"/>
                <a:gd name="connsiteY1" fmla="*/ 39440 h 972890"/>
                <a:gd name="connsiteX2" fmla="*/ 1558925 w 2197100"/>
                <a:gd name="connsiteY2" fmla="*/ 480765 h 972890"/>
                <a:gd name="connsiteX3" fmla="*/ 2165350 w 2197100"/>
                <a:gd name="connsiteY3" fmla="*/ 461715 h 972890"/>
                <a:gd name="connsiteX4" fmla="*/ 2197100 w 2197100"/>
                <a:gd name="connsiteY4" fmla="*/ 972890 h 972890"/>
                <a:gd name="connsiteX5" fmla="*/ 1276350 w 2197100"/>
                <a:gd name="connsiteY5" fmla="*/ 953840 h 972890"/>
                <a:gd name="connsiteX6" fmla="*/ 0 w 2197100"/>
                <a:gd name="connsiteY6" fmla="*/ 401390 h 972890"/>
                <a:gd name="connsiteX7" fmla="*/ 104775 w 2197100"/>
                <a:gd name="connsiteY7" fmla="*/ 48965 h 972890"/>
                <a:gd name="connsiteX0" fmla="*/ 136525 w 2197100"/>
                <a:gd name="connsiteY0" fmla="*/ 57015 h 965065"/>
                <a:gd name="connsiteX1" fmla="*/ 1371600 w 2197100"/>
                <a:gd name="connsiteY1" fmla="*/ 31615 h 965065"/>
                <a:gd name="connsiteX2" fmla="*/ 1558925 w 2197100"/>
                <a:gd name="connsiteY2" fmla="*/ 472940 h 965065"/>
                <a:gd name="connsiteX3" fmla="*/ 2165350 w 2197100"/>
                <a:gd name="connsiteY3" fmla="*/ 453890 h 965065"/>
                <a:gd name="connsiteX4" fmla="*/ 2197100 w 2197100"/>
                <a:gd name="connsiteY4" fmla="*/ 965065 h 965065"/>
                <a:gd name="connsiteX5" fmla="*/ 1276350 w 2197100"/>
                <a:gd name="connsiteY5" fmla="*/ 946015 h 965065"/>
                <a:gd name="connsiteX6" fmla="*/ 0 w 2197100"/>
                <a:gd name="connsiteY6" fmla="*/ 393565 h 965065"/>
                <a:gd name="connsiteX7" fmla="*/ 136525 w 2197100"/>
                <a:gd name="connsiteY7" fmla="*/ 57015 h 965065"/>
                <a:gd name="connsiteX0" fmla="*/ 136525 w 2197100"/>
                <a:gd name="connsiteY0" fmla="*/ 57015 h 965065"/>
                <a:gd name="connsiteX1" fmla="*/ 1371600 w 2197100"/>
                <a:gd name="connsiteY1" fmla="*/ 31615 h 965065"/>
                <a:gd name="connsiteX2" fmla="*/ 1558925 w 2197100"/>
                <a:gd name="connsiteY2" fmla="*/ 472940 h 965065"/>
                <a:gd name="connsiteX3" fmla="*/ 2165350 w 2197100"/>
                <a:gd name="connsiteY3" fmla="*/ 453890 h 965065"/>
                <a:gd name="connsiteX4" fmla="*/ 2197100 w 2197100"/>
                <a:gd name="connsiteY4" fmla="*/ 965065 h 965065"/>
                <a:gd name="connsiteX5" fmla="*/ 1276350 w 2197100"/>
                <a:gd name="connsiteY5" fmla="*/ 946015 h 965065"/>
                <a:gd name="connsiteX6" fmla="*/ 0 w 2197100"/>
                <a:gd name="connsiteY6" fmla="*/ 393565 h 965065"/>
                <a:gd name="connsiteX7" fmla="*/ 136525 w 2197100"/>
                <a:gd name="connsiteY7" fmla="*/ 57015 h 965065"/>
                <a:gd name="connsiteX0" fmla="*/ 136525 w 2197100"/>
                <a:gd name="connsiteY0" fmla="*/ 57015 h 965065"/>
                <a:gd name="connsiteX1" fmla="*/ 1371600 w 2197100"/>
                <a:gd name="connsiteY1" fmla="*/ 31615 h 965065"/>
                <a:gd name="connsiteX2" fmla="*/ 1558925 w 2197100"/>
                <a:gd name="connsiteY2" fmla="*/ 472940 h 965065"/>
                <a:gd name="connsiteX3" fmla="*/ 2165350 w 2197100"/>
                <a:gd name="connsiteY3" fmla="*/ 453890 h 965065"/>
                <a:gd name="connsiteX4" fmla="*/ 2197100 w 2197100"/>
                <a:gd name="connsiteY4" fmla="*/ 965065 h 965065"/>
                <a:gd name="connsiteX5" fmla="*/ 1276350 w 2197100"/>
                <a:gd name="connsiteY5" fmla="*/ 946015 h 965065"/>
                <a:gd name="connsiteX6" fmla="*/ 0 w 2197100"/>
                <a:gd name="connsiteY6" fmla="*/ 393565 h 965065"/>
                <a:gd name="connsiteX7" fmla="*/ 136525 w 2197100"/>
                <a:gd name="connsiteY7" fmla="*/ 57015 h 965065"/>
                <a:gd name="connsiteX0" fmla="*/ 136525 w 2197100"/>
                <a:gd name="connsiteY0" fmla="*/ 57015 h 965065"/>
                <a:gd name="connsiteX1" fmla="*/ 1371600 w 2197100"/>
                <a:gd name="connsiteY1" fmla="*/ 31615 h 965065"/>
                <a:gd name="connsiteX2" fmla="*/ 1558925 w 2197100"/>
                <a:gd name="connsiteY2" fmla="*/ 472940 h 965065"/>
                <a:gd name="connsiteX3" fmla="*/ 2165350 w 2197100"/>
                <a:gd name="connsiteY3" fmla="*/ 453890 h 965065"/>
                <a:gd name="connsiteX4" fmla="*/ 2197100 w 2197100"/>
                <a:gd name="connsiteY4" fmla="*/ 965065 h 965065"/>
                <a:gd name="connsiteX5" fmla="*/ 1276350 w 2197100"/>
                <a:gd name="connsiteY5" fmla="*/ 946015 h 965065"/>
                <a:gd name="connsiteX6" fmla="*/ 0 w 2197100"/>
                <a:gd name="connsiteY6" fmla="*/ 393565 h 965065"/>
                <a:gd name="connsiteX7" fmla="*/ 136525 w 2197100"/>
                <a:gd name="connsiteY7" fmla="*/ 57015 h 965065"/>
                <a:gd name="connsiteX0" fmla="*/ 136525 w 2216454"/>
                <a:gd name="connsiteY0" fmla="*/ 57015 h 965065"/>
                <a:gd name="connsiteX1" fmla="*/ 1371600 w 2216454"/>
                <a:gd name="connsiteY1" fmla="*/ 31615 h 965065"/>
                <a:gd name="connsiteX2" fmla="*/ 1558925 w 2216454"/>
                <a:gd name="connsiteY2" fmla="*/ 472940 h 965065"/>
                <a:gd name="connsiteX3" fmla="*/ 2165350 w 2216454"/>
                <a:gd name="connsiteY3" fmla="*/ 453890 h 965065"/>
                <a:gd name="connsiteX4" fmla="*/ 2197100 w 2216454"/>
                <a:gd name="connsiteY4" fmla="*/ 965065 h 965065"/>
                <a:gd name="connsiteX5" fmla="*/ 1276350 w 2216454"/>
                <a:gd name="connsiteY5" fmla="*/ 946015 h 965065"/>
                <a:gd name="connsiteX6" fmla="*/ 0 w 2216454"/>
                <a:gd name="connsiteY6" fmla="*/ 393565 h 965065"/>
                <a:gd name="connsiteX7" fmla="*/ 136525 w 2216454"/>
                <a:gd name="connsiteY7" fmla="*/ 57015 h 965065"/>
                <a:gd name="connsiteX0" fmla="*/ 136525 w 2197100"/>
                <a:gd name="connsiteY0" fmla="*/ 57015 h 965065"/>
                <a:gd name="connsiteX1" fmla="*/ 1371600 w 2197100"/>
                <a:gd name="connsiteY1" fmla="*/ 31615 h 965065"/>
                <a:gd name="connsiteX2" fmla="*/ 1558925 w 2197100"/>
                <a:gd name="connsiteY2" fmla="*/ 472940 h 965065"/>
                <a:gd name="connsiteX3" fmla="*/ 2120900 w 2197100"/>
                <a:gd name="connsiteY3" fmla="*/ 549140 h 965065"/>
                <a:gd name="connsiteX4" fmla="*/ 2197100 w 2197100"/>
                <a:gd name="connsiteY4" fmla="*/ 965065 h 965065"/>
                <a:gd name="connsiteX5" fmla="*/ 1276350 w 2197100"/>
                <a:gd name="connsiteY5" fmla="*/ 946015 h 965065"/>
                <a:gd name="connsiteX6" fmla="*/ 0 w 2197100"/>
                <a:gd name="connsiteY6" fmla="*/ 393565 h 965065"/>
                <a:gd name="connsiteX7" fmla="*/ 136525 w 2197100"/>
                <a:gd name="connsiteY7" fmla="*/ 57015 h 965065"/>
                <a:gd name="connsiteX0" fmla="*/ 136525 w 2235673"/>
                <a:gd name="connsiteY0" fmla="*/ 57015 h 965065"/>
                <a:gd name="connsiteX1" fmla="*/ 1371600 w 2235673"/>
                <a:gd name="connsiteY1" fmla="*/ 31615 h 965065"/>
                <a:gd name="connsiteX2" fmla="*/ 1558925 w 2235673"/>
                <a:gd name="connsiteY2" fmla="*/ 472940 h 965065"/>
                <a:gd name="connsiteX3" fmla="*/ 2120900 w 2235673"/>
                <a:gd name="connsiteY3" fmla="*/ 549140 h 965065"/>
                <a:gd name="connsiteX4" fmla="*/ 2197100 w 2235673"/>
                <a:gd name="connsiteY4" fmla="*/ 965065 h 965065"/>
                <a:gd name="connsiteX5" fmla="*/ 1276350 w 2235673"/>
                <a:gd name="connsiteY5" fmla="*/ 946015 h 965065"/>
                <a:gd name="connsiteX6" fmla="*/ 0 w 2235673"/>
                <a:gd name="connsiteY6" fmla="*/ 393565 h 965065"/>
                <a:gd name="connsiteX7" fmla="*/ 136525 w 2235673"/>
                <a:gd name="connsiteY7" fmla="*/ 57015 h 965065"/>
                <a:gd name="connsiteX0" fmla="*/ 136525 w 2235673"/>
                <a:gd name="connsiteY0" fmla="*/ 57015 h 1002757"/>
                <a:gd name="connsiteX1" fmla="*/ 1371600 w 2235673"/>
                <a:gd name="connsiteY1" fmla="*/ 31615 h 1002757"/>
                <a:gd name="connsiteX2" fmla="*/ 1558925 w 2235673"/>
                <a:gd name="connsiteY2" fmla="*/ 472940 h 1002757"/>
                <a:gd name="connsiteX3" fmla="*/ 2120900 w 2235673"/>
                <a:gd name="connsiteY3" fmla="*/ 549140 h 1002757"/>
                <a:gd name="connsiteX4" fmla="*/ 2197100 w 2235673"/>
                <a:gd name="connsiteY4" fmla="*/ 965065 h 1002757"/>
                <a:gd name="connsiteX5" fmla="*/ 1276350 w 2235673"/>
                <a:gd name="connsiteY5" fmla="*/ 946015 h 1002757"/>
                <a:gd name="connsiteX6" fmla="*/ 0 w 2235673"/>
                <a:gd name="connsiteY6" fmla="*/ 393565 h 1002757"/>
                <a:gd name="connsiteX7" fmla="*/ 136525 w 2235673"/>
                <a:gd name="connsiteY7" fmla="*/ 57015 h 1002757"/>
                <a:gd name="connsiteX0" fmla="*/ 136525 w 2202023"/>
                <a:gd name="connsiteY0" fmla="*/ 57015 h 957775"/>
                <a:gd name="connsiteX1" fmla="*/ 1371600 w 2202023"/>
                <a:gd name="connsiteY1" fmla="*/ 31615 h 957775"/>
                <a:gd name="connsiteX2" fmla="*/ 1558925 w 2202023"/>
                <a:gd name="connsiteY2" fmla="*/ 472940 h 957775"/>
                <a:gd name="connsiteX3" fmla="*/ 2120900 w 2202023"/>
                <a:gd name="connsiteY3" fmla="*/ 549140 h 957775"/>
                <a:gd name="connsiteX4" fmla="*/ 2146300 w 2202023"/>
                <a:gd name="connsiteY4" fmla="*/ 895215 h 957775"/>
                <a:gd name="connsiteX5" fmla="*/ 1276350 w 2202023"/>
                <a:gd name="connsiteY5" fmla="*/ 946015 h 957775"/>
                <a:gd name="connsiteX6" fmla="*/ 0 w 2202023"/>
                <a:gd name="connsiteY6" fmla="*/ 393565 h 957775"/>
                <a:gd name="connsiteX7" fmla="*/ 136525 w 2202023"/>
                <a:gd name="connsiteY7" fmla="*/ 57015 h 957775"/>
                <a:gd name="connsiteX0" fmla="*/ 136525 w 2202023"/>
                <a:gd name="connsiteY0" fmla="*/ 57015 h 968389"/>
                <a:gd name="connsiteX1" fmla="*/ 1371600 w 2202023"/>
                <a:gd name="connsiteY1" fmla="*/ 31615 h 968389"/>
                <a:gd name="connsiteX2" fmla="*/ 1558925 w 2202023"/>
                <a:gd name="connsiteY2" fmla="*/ 472940 h 968389"/>
                <a:gd name="connsiteX3" fmla="*/ 2120900 w 2202023"/>
                <a:gd name="connsiteY3" fmla="*/ 549140 h 968389"/>
                <a:gd name="connsiteX4" fmla="*/ 2146300 w 2202023"/>
                <a:gd name="connsiteY4" fmla="*/ 895215 h 968389"/>
                <a:gd name="connsiteX5" fmla="*/ 1276350 w 2202023"/>
                <a:gd name="connsiteY5" fmla="*/ 946015 h 968389"/>
                <a:gd name="connsiteX6" fmla="*/ 0 w 2202023"/>
                <a:gd name="connsiteY6" fmla="*/ 393565 h 968389"/>
                <a:gd name="connsiteX7" fmla="*/ 136525 w 2202023"/>
                <a:gd name="connsiteY7" fmla="*/ 57015 h 968389"/>
                <a:gd name="connsiteX0" fmla="*/ 136525 w 2202023"/>
                <a:gd name="connsiteY0" fmla="*/ 57015 h 968389"/>
                <a:gd name="connsiteX1" fmla="*/ 1371600 w 2202023"/>
                <a:gd name="connsiteY1" fmla="*/ 31615 h 968389"/>
                <a:gd name="connsiteX2" fmla="*/ 1558925 w 2202023"/>
                <a:gd name="connsiteY2" fmla="*/ 472940 h 968389"/>
                <a:gd name="connsiteX3" fmla="*/ 2120900 w 2202023"/>
                <a:gd name="connsiteY3" fmla="*/ 549140 h 968389"/>
                <a:gd name="connsiteX4" fmla="*/ 2146300 w 2202023"/>
                <a:gd name="connsiteY4" fmla="*/ 895215 h 968389"/>
                <a:gd name="connsiteX5" fmla="*/ 1276350 w 2202023"/>
                <a:gd name="connsiteY5" fmla="*/ 946015 h 968389"/>
                <a:gd name="connsiteX6" fmla="*/ 0 w 2202023"/>
                <a:gd name="connsiteY6" fmla="*/ 393565 h 968389"/>
                <a:gd name="connsiteX7" fmla="*/ 136525 w 2202023"/>
                <a:gd name="connsiteY7" fmla="*/ 57015 h 968389"/>
                <a:gd name="connsiteX0" fmla="*/ 136525 w 2202023"/>
                <a:gd name="connsiteY0" fmla="*/ 57015 h 951536"/>
                <a:gd name="connsiteX1" fmla="*/ 1371600 w 2202023"/>
                <a:gd name="connsiteY1" fmla="*/ 31615 h 951536"/>
                <a:gd name="connsiteX2" fmla="*/ 1558925 w 2202023"/>
                <a:gd name="connsiteY2" fmla="*/ 472940 h 951536"/>
                <a:gd name="connsiteX3" fmla="*/ 2120900 w 2202023"/>
                <a:gd name="connsiteY3" fmla="*/ 549140 h 951536"/>
                <a:gd name="connsiteX4" fmla="*/ 2146300 w 2202023"/>
                <a:gd name="connsiteY4" fmla="*/ 895215 h 951536"/>
                <a:gd name="connsiteX5" fmla="*/ 1263650 w 2202023"/>
                <a:gd name="connsiteY5" fmla="*/ 914265 h 951536"/>
                <a:gd name="connsiteX6" fmla="*/ 0 w 2202023"/>
                <a:gd name="connsiteY6" fmla="*/ 393565 h 951536"/>
                <a:gd name="connsiteX7" fmla="*/ 136525 w 2202023"/>
                <a:gd name="connsiteY7" fmla="*/ 57015 h 951536"/>
                <a:gd name="connsiteX0" fmla="*/ 136525 w 2202023"/>
                <a:gd name="connsiteY0" fmla="*/ 57015 h 951536"/>
                <a:gd name="connsiteX1" fmla="*/ 1371600 w 2202023"/>
                <a:gd name="connsiteY1" fmla="*/ 31615 h 951536"/>
                <a:gd name="connsiteX2" fmla="*/ 1558925 w 2202023"/>
                <a:gd name="connsiteY2" fmla="*/ 472940 h 951536"/>
                <a:gd name="connsiteX3" fmla="*/ 2120900 w 2202023"/>
                <a:gd name="connsiteY3" fmla="*/ 549140 h 951536"/>
                <a:gd name="connsiteX4" fmla="*/ 2146300 w 2202023"/>
                <a:gd name="connsiteY4" fmla="*/ 895215 h 951536"/>
                <a:gd name="connsiteX5" fmla="*/ 1263650 w 2202023"/>
                <a:gd name="connsiteY5" fmla="*/ 914265 h 951536"/>
                <a:gd name="connsiteX6" fmla="*/ 0 w 2202023"/>
                <a:gd name="connsiteY6" fmla="*/ 393565 h 951536"/>
                <a:gd name="connsiteX7" fmla="*/ 136525 w 2202023"/>
                <a:gd name="connsiteY7" fmla="*/ 57015 h 951536"/>
                <a:gd name="connsiteX0" fmla="*/ 143853 w 2209351"/>
                <a:gd name="connsiteY0" fmla="*/ 57015 h 951536"/>
                <a:gd name="connsiteX1" fmla="*/ 1378928 w 2209351"/>
                <a:gd name="connsiteY1" fmla="*/ 31615 h 951536"/>
                <a:gd name="connsiteX2" fmla="*/ 1566253 w 2209351"/>
                <a:gd name="connsiteY2" fmla="*/ 472940 h 951536"/>
                <a:gd name="connsiteX3" fmla="*/ 2128228 w 2209351"/>
                <a:gd name="connsiteY3" fmla="*/ 549140 h 951536"/>
                <a:gd name="connsiteX4" fmla="*/ 2153628 w 2209351"/>
                <a:gd name="connsiteY4" fmla="*/ 895215 h 951536"/>
                <a:gd name="connsiteX5" fmla="*/ 1270978 w 2209351"/>
                <a:gd name="connsiteY5" fmla="*/ 914265 h 951536"/>
                <a:gd name="connsiteX6" fmla="*/ 7328 w 2209351"/>
                <a:gd name="connsiteY6" fmla="*/ 393565 h 951536"/>
                <a:gd name="connsiteX7" fmla="*/ 143853 w 2209351"/>
                <a:gd name="connsiteY7" fmla="*/ 57015 h 951536"/>
                <a:gd name="connsiteX0" fmla="*/ 143853 w 2209351"/>
                <a:gd name="connsiteY0" fmla="*/ 57015 h 951536"/>
                <a:gd name="connsiteX1" fmla="*/ 1378928 w 2209351"/>
                <a:gd name="connsiteY1" fmla="*/ 31615 h 951536"/>
                <a:gd name="connsiteX2" fmla="*/ 1566253 w 2209351"/>
                <a:gd name="connsiteY2" fmla="*/ 472940 h 951536"/>
                <a:gd name="connsiteX3" fmla="*/ 2128228 w 2209351"/>
                <a:gd name="connsiteY3" fmla="*/ 549140 h 951536"/>
                <a:gd name="connsiteX4" fmla="*/ 2153628 w 2209351"/>
                <a:gd name="connsiteY4" fmla="*/ 895215 h 951536"/>
                <a:gd name="connsiteX5" fmla="*/ 1270978 w 2209351"/>
                <a:gd name="connsiteY5" fmla="*/ 914265 h 951536"/>
                <a:gd name="connsiteX6" fmla="*/ 7328 w 2209351"/>
                <a:gd name="connsiteY6" fmla="*/ 393565 h 951536"/>
                <a:gd name="connsiteX7" fmla="*/ 143853 w 2209351"/>
                <a:gd name="connsiteY7" fmla="*/ 57015 h 951536"/>
                <a:gd name="connsiteX0" fmla="*/ 81696 w 2147194"/>
                <a:gd name="connsiteY0" fmla="*/ 57015 h 951536"/>
                <a:gd name="connsiteX1" fmla="*/ 1316771 w 2147194"/>
                <a:gd name="connsiteY1" fmla="*/ 31615 h 951536"/>
                <a:gd name="connsiteX2" fmla="*/ 1504096 w 2147194"/>
                <a:gd name="connsiteY2" fmla="*/ 472940 h 951536"/>
                <a:gd name="connsiteX3" fmla="*/ 2066071 w 2147194"/>
                <a:gd name="connsiteY3" fmla="*/ 549140 h 951536"/>
                <a:gd name="connsiteX4" fmla="*/ 2091471 w 2147194"/>
                <a:gd name="connsiteY4" fmla="*/ 895215 h 951536"/>
                <a:gd name="connsiteX5" fmla="*/ 1208821 w 2147194"/>
                <a:gd name="connsiteY5" fmla="*/ 914265 h 951536"/>
                <a:gd name="connsiteX6" fmla="*/ 18196 w 2147194"/>
                <a:gd name="connsiteY6" fmla="*/ 364990 h 951536"/>
                <a:gd name="connsiteX7" fmla="*/ 81696 w 2147194"/>
                <a:gd name="connsiteY7" fmla="*/ 57015 h 9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7194" h="951536">
                  <a:moveTo>
                    <a:pt x="81696" y="57015"/>
                  </a:moveTo>
                  <a:cubicBezTo>
                    <a:pt x="209754" y="-18127"/>
                    <a:pt x="1258563" y="-10718"/>
                    <a:pt x="1316771" y="31615"/>
                  </a:cubicBezTo>
                  <a:cubicBezTo>
                    <a:pt x="1425779" y="117340"/>
                    <a:pt x="1372863" y="396740"/>
                    <a:pt x="1504096" y="472940"/>
                  </a:cubicBezTo>
                  <a:cubicBezTo>
                    <a:pt x="1626863" y="542790"/>
                    <a:pt x="1965529" y="469765"/>
                    <a:pt x="2066071" y="549140"/>
                  </a:cubicBezTo>
                  <a:cubicBezTo>
                    <a:pt x="2165554" y="624282"/>
                    <a:pt x="2172963" y="769273"/>
                    <a:pt x="2091471" y="895215"/>
                  </a:cubicBezTo>
                  <a:cubicBezTo>
                    <a:pt x="2019504" y="987290"/>
                    <a:pt x="1372863" y="946015"/>
                    <a:pt x="1208821" y="914265"/>
                  </a:cubicBezTo>
                  <a:cubicBezTo>
                    <a:pt x="1062771" y="879340"/>
                    <a:pt x="46771" y="447540"/>
                    <a:pt x="18196" y="364990"/>
                  </a:cubicBezTo>
                  <a:cubicBezTo>
                    <a:pt x="-13554" y="247515"/>
                    <a:pt x="-10379" y="145915"/>
                    <a:pt x="81696" y="57015"/>
                  </a:cubicBezTo>
                  <a:close/>
                </a:path>
              </a:pathLst>
            </a:cu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7" name="文本框 36">
              <a:extLst>
                <a:ext uri="{FF2B5EF4-FFF2-40B4-BE49-F238E27FC236}">
                  <a16:creationId xmlns:a16="http://schemas.microsoft.com/office/drawing/2014/main" id="{81F8898D-8FF8-446E-923C-7A0038E99C38}"/>
                </a:ext>
              </a:extLst>
            </p:cNvPr>
            <p:cNvSpPr txBox="1"/>
            <p:nvPr/>
          </p:nvSpPr>
          <p:spPr>
            <a:xfrm>
              <a:off x="5440883" y="2405684"/>
              <a:ext cx="2075870" cy="487946"/>
            </a:xfrm>
            <a:prstGeom prst="rect">
              <a:avLst/>
            </a:prstGeom>
            <a:noFill/>
          </p:spPr>
          <p:txBody>
            <a:bodyPr wrap="none" rtlCol="0">
              <a:spAutoFit/>
            </a:bodyPr>
            <a:lstStyle/>
            <a:p>
              <a:pPr algn="r"/>
              <a:r>
                <a:rPr lang="en-US" altLang="zh-CN" sz="2400" i="1" dirty="0"/>
                <a:t>internal nodes</a:t>
              </a:r>
              <a:endParaRPr lang="zh-CN" altLang="en-US" sz="2400" i="1" dirty="0"/>
            </a:p>
          </p:txBody>
        </p:sp>
        <p:sp>
          <p:nvSpPr>
            <p:cNvPr id="38" name="文本框 37">
              <a:extLst>
                <a:ext uri="{FF2B5EF4-FFF2-40B4-BE49-F238E27FC236}">
                  <a16:creationId xmlns:a16="http://schemas.microsoft.com/office/drawing/2014/main" id="{3E7C3555-FFAA-426A-9383-47009CD50518}"/>
                </a:ext>
              </a:extLst>
            </p:cNvPr>
            <p:cNvSpPr txBox="1"/>
            <p:nvPr/>
          </p:nvSpPr>
          <p:spPr>
            <a:xfrm>
              <a:off x="5971867" y="3615509"/>
              <a:ext cx="1552277" cy="487946"/>
            </a:xfrm>
            <a:prstGeom prst="rect">
              <a:avLst/>
            </a:prstGeom>
            <a:noFill/>
          </p:spPr>
          <p:txBody>
            <a:bodyPr wrap="none" rtlCol="0">
              <a:spAutoFit/>
            </a:bodyPr>
            <a:lstStyle/>
            <a:p>
              <a:pPr algn="r"/>
              <a:r>
                <a:rPr lang="en-US" altLang="zh-CN" sz="2400" i="1" dirty="0"/>
                <a:t>leaf nodes</a:t>
              </a:r>
              <a:endParaRPr lang="zh-CN" altLang="en-US" sz="2400" i="1" dirty="0"/>
            </a:p>
          </p:txBody>
        </p:sp>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85AF3354-0615-4A21-BC29-76890274D52D}"/>
                    </a:ext>
                  </a:extLst>
                </p:cNvPr>
                <p:cNvSpPr txBox="1"/>
                <p:nvPr/>
              </p:nvSpPr>
              <p:spPr>
                <a:xfrm>
                  <a:off x="6950993" y="5309263"/>
                  <a:ext cx="569743" cy="487946"/>
                </a:xfrm>
                <a:prstGeom prst="rect">
                  <a:avLst/>
                </a:prstGeom>
                <a:noFill/>
              </p:spPr>
              <p:txBody>
                <a:bodyPr wrap="none" rtlCol="0">
                  <a:spAutoFit/>
                </a:bodyPr>
                <a:lstStyle/>
                <a:p>
                  <a:pPr algn="r"/>
                  <a14:m>
                    <m:oMathPara xmlns:m="http://schemas.openxmlformats.org/officeDocument/2006/math">
                      <m:oMathParaPr>
                        <m:jc m:val="centerGroup"/>
                      </m:oMathParaPr>
                      <m:oMath xmlns:m="http://schemas.openxmlformats.org/officeDocument/2006/math">
                        <m:sSub>
                          <m:sSubPr>
                            <m:ctrlPr>
                              <a:rPr lang="en-US" altLang="zh-CN" sz="2400" b="0" i="1" dirty="0" smtClean="0">
                                <a:latin typeface="Cambria Math" panose="02040503050406030204" pitchFamily="18" charset="0"/>
                              </a:rPr>
                            </m:ctrlPr>
                          </m:sSubPr>
                          <m:e>
                            <m:r>
                              <a:rPr lang="en-US" altLang="zh-CN" sz="2400" b="0" i="1" dirty="0" smtClean="0">
                                <a:latin typeface="Cambria Math" panose="02040503050406030204" pitchFamily="18" charset="0"/>
                              </a:rPr>
                              <m:t>𝑆</m:t>
                            </m:r>
                          </m:e>
                          <m:sub>
                            <m:r>
                              <a:rPr lang="en-US" altLang="zh-CN" sz="2400" b="0" i="1" dirty="0" smtClean="0">
                                <a:latin typeface="Cambria Math" panose="02040503050406030204" pitchFamily="18" charset="0"/>
                              </a:rPr>
                              <m:t>1</m:t>
                            </m:r>
                          </m:sub>
                        </m:sSub>
                      </m:oMath>
                    </m:oMathPara>
                  </a14:m>
                  <a:endParaRPr lang="zh-CN" altLang="en-US" sz="2400" i="1" dirty="0"/>
                </a:p>
              </p:txBody>
            </p:sp>
          </mc:Choice>
          <mc:Fallback xmlns="">
            <p:sp>
              <p:nvSpPr>
                <p:cNvPr id="39" name="文本框 38">
                  <a:extLst>
                    <a:ext uri="{FF2B5EF4-FFF2-40B4-BE49-F238E27FC236}">
                      <a16:creationId xmlns:a16="http://schemas.microsoft.com/office/drawing/2014/main" id="{85AF3354-0615-4A21-BC29-76890274D52D}"/>
                    </a:ext>
                  </a:extLst>
                </p:cNvPr>
                <p:cNvSpPr txBox="1">
                  <a:spLocks noRot="1" noChangeAspect="1" noMove="1" noResize="1" noEditPoints="1" noAdjustHandles="1" noChangeArrowheads="1" noChangeShapeType="1" noTextEdit="1"/>
                </p:cNvSpPr>
                <p:nvPr/>
              </p:nvSpPr>
              <p:spPr>
                <a:xfrm>
                  <a:off x="6950993" y="5309263"/>
                  <a:ext cx="569743" cy="487946"/>
                </a:xfrm>
                <a:prstGeom prst="rect">
                  <a:avLst/>
                </a:prstGeom>
                <a:blipFill>
                  <a:blip r:embed="rId3"/>
                  <a:stretch>
                    <a:fillRect b="-1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E61B48F9-6643-4EFA-8BC7-54C3BC0C1B06}"/>
                    </a:ext>
                  </a:extLst>
                </p:cNvPr>
                <p:cNvSpPr txBox="1"/>
                <p:nvPr/>
              </p:nvSpPr>
              <p:spPr>
                <a:xfrm>
                  <a:off x="3042377" y="3693524"/>
                  <a:ext cx="577266" cy="487946"/>
                </a:xfrm>
                <a:prstGeom prst="rect">
                  <a:avLst/>
                </a:prstGeom>
                <a:noFill/>
              </p:spPr>
              <p:txBody>
                <a:bodyPr wrap="none" rtlCol="0">
                  <a:spAutoFit/>
                </a:bodyPr>
                <a:lstStyle/>
                <a:p>
                  <a:pPr algn="r"/>
                  <a14:m>
                    <m:oMathPara xmlns:m="http://schemas.openxmlformats.org/officeDocument/2006/math">
                      <m:oMathParaPr>
                        <m:jc m:val="centerGroup"/>
                      </m:oMathParaPr>
                      <m:oMath xmlns:m="http://schemas.openxmlformats.org/officeDocument/2006/math">
                        <m:sSub>
                          <m:sSubPr>
                            <m:ctrlPr>
                              <a:rPr lang="en-US" altLang="zh-CN" sz="2400" b="0" i="1" dirty="0" smtClean="0">
                                <a:latin typeface="Cambria Math" panose="02040503050406030204" pitchFamily="18" charset="0"/>
                              </a:rPr>
                            </m:ctrlPr>
                          </m:sSubPr>
                          <m:e>
                            <m:r>
                              <a:rPr lang="en-US" altLang="zh-CN" sz="2400" b="0" i="1" dirty="0" smtClean="0">
                                <a:latin typeface="Cambria Math" panose="02040503050406030204" pitchFamily="18" charset="0"/>
                              </a:rPr>
                              <m:t>𝑆</m:t>
                            </m:r>
                          </m:e>
                          <m:sub>
                            <m:r>
                              <a:rPr lang="en-US" altLang="zh-CN" sz="2400" b="0" i="1" dirty="0" smtClean="0">
                                <a:latin typeface="Cambria Math" panose="02040503050406030204" pitchFamily="18" charset="0"/>
                              </a:rPr>
                              <m:t>2</m:t>
                            </m:r>
                          </m:sub>
                        </m:sSub>
                      </m:oMath>
                    </m:oMathPara>
                  </a14:m>
                  <a:endParaRPr lang="zh-CN" altLang="en-US" sz="2400" i="1" dirty="0"/>
                </a:p>
              </p:txBody>
            </p:sp>
          </mc:Choice>
          <mc:Fallback xmlns="">
            <p:sp>
              <p:nvSpPr>
                <p:cNvPr id="40" name="文本框 39">
                  <a:extLst>
                    <a:ext uri="{FF2B5EF4-FFF2-40B4-BE49-F238E27FC236}">
                      <a16:creationId xmlns:a16="http://schemas.microsoft.com/office/drawing/2014/main" id="{E61B48F9-6643-4EFA-8BC7-54C3BC0C1B06}"/>
                    </a:ext>
                  </a:extLst>
                </p:cNvPr>
                <p:cNvSpPr txBox="1">
                  <a:spLocks noRot="1" noChangeAspect="1" noMove="1" noResize="1" noEditPoints="1" noAdjustHandles="1" noChangeArrowheads="1" noChangeShapeType="1" noTextEdit="1"/>
                </p:cNvSpPr>
                <p:nvPr/>
              </p:nvSpPr>
              <p:spPr>
                <a:xfrm>
                  <a:off x="3042377" y="3693524"/>
                  <a:ext cx="577266" cy="487946"/>
                </a:xfrm>
                <a:prstGeom prst="rect">
                  <a:avLst/>
                </a:prstGeom>
                <a:blipFill>
                  <a:blip r:embed="rId4"/>
                  <a:stretch>
                    <a:fillRect/>
                  </a:stretch>
                </a:blipFill>
              </p:spPr>
              <p:txBody>
                <a:bodyPr/>
                <a:lstStyle/>
                <a:p>
                  <a:r>
                    <a:rPr lang="zh-CN" altLang="en-US">
                      <a:noFill/>
                    </a:rPr>
                    <a:t> </a:t>
                  </a:r>
                </a:p>
              </p:txBody>
            </p:sp>
          </mc:Fallback>
        </mc:AlternateContent>
        <p:sp>
          <p:nvSpPr>
            <p:cNvPr id="41" name="文本框 40">
              <a:extLst>
                <a:ext uri="{FF2B5EF4-FFF2-40B4-BE49-F238E27FC236}">
                  <a16:creationId xmlns:a16="http://schemas.microsoft.com/office/drawing/2014/main" id="{4F8ABDC5-89B8-413E-9F5C-D4B82F757C1F}"/>
                </a:ext>
              </a:extLst>
            </p:cNvPr>
            <p:cNvSpPr txBox="1"/>
            <p:nvPr/>
          </p:nvSpPr>
          <p:spPr>
            <a:xfrm>
              <a:off x="6799194" y="4511181"/>
              <a:ext cx="1270564" cy="878302"/>
            </a:xfrm>
            <a:prstGeom prst="rect">
              <a:avLst/>
            </a:prstGeom>
            <a:noFill/>
          </p:spPr>
          <p:txBody>
            <a:bodyPr wrap="square" rtlCol="0">
              <a:spAutoFit/>
            </a:bodyPr>
            <a:lstStyle/>
            <a:p>
              <a:r>
                <a:rPr lang="en-US" altLang="zh-CN" sz="2400" i="1" dirty="0"/>
                <a:t>state space</a:t>
              </a:r>
              <a:endParaRPr lang="zh-CN" altLang="en-US" sz="2400" i="1" dirty="0"/>
            </a:p>
          </p:txBody>
        </p:sp>
        <p:sp>
          <p:nvSpPr>
            <p:cNvPr id="42" name="文本框 41">
              <a:extLst>
                <a:ext uri="{FF2B5EF4-FFF2-40B4-BE49-F238E27FC236}">
                  <a16:creationId xmlns:a16="http://schemas.microsoft.com/office/drawing/2014/main" id="{43D993F8-1F29-4C1C-B220-C240BA5AA747}"/>
                </a:ext>
              </a:extLst>
            </p:cNvPr>
            <p:cNvSpPr txBox="1"/>
            <p:nvPr/>
          </p:nvSpPr>
          <p:spPr>
            <a:xfrm>
              <a:off x="755581" y="4511762"/>
              <a:ext cx="1968097" cy="878302"/>
            </a:xfrm>
            <a:prstGeom prst="rect">
              <a:avLst/>
            </a:prstGeom>
            <a:noFill/>
          </p:spPr>
          <p:txBody>
            <a:bodyPr wrap="square" rtlCol="0">
              <a:spAutoFit/>
            </a:bodyPr>
            <a:lstStyle/>
            <a:p>
              <a:pPr algn="r"/>
              <a:r>
                <a:rPr lang="en-US" altLang="zh-CN" sz="2400" i="1" dirty="0">
                  <a:solidFill>
                    <a:srgbClr val="FF0000"/>
                  </a:solidFill>
                </a:rPr>
                <a:t>decision boundary</a:t>
              </a:r>
              <a:endParaRPr lang="zh-CN" altLang="en-US" sz="2400" i="1" dirty="0">
                <a:solidFill>
                  <a:srgbClr val="FF0000"/>
                </a:solidFill>
              </a:endParaRPr>
            </a:p>
          </p:txBody>
        </p:sp>
        <p:sp>
          <p:nvSpPr>
            <p:cNvPr id="43" name="任意多边形 42">
              <a:extLst>
                <a:ext uri="{FF2B5EF4-FFF2-40B4-BE49-F238E27FC236}">
                  <a16:creationId xmlns:a16="http://schemas.microsoft.com/office/drawing/2014/main" id="{E8A45856-A946-4F26-96F1-FEE783A0A4F1}"/>
                </a:ext>
              </a:extLst>
            </p:cNvPr>
            <p:cNvSpPr/>
            <p:nvPr/>
          </p:nvSpPr>
          <p:spPr>
            <a:xfrm>
              <a:off x="2824683" y="4964331"/>
              <a:ext cx="1700212" cy="61036"/>
            </a:xfrm>
            <a:custGeom>
              <a:avLst/>
              <a:gdLst>
                <a:gd name="connsiteX0" fmla="*/ 0 w 1700212"/>
                <a:gd name="connsiteY0" fmla="*/ 57150 h 57150"/>
                <a:gd name="connsiteX1" fmla="*/ 1133475 w 1700212"/>
                <a:gd name="connsiteY1" fmla="*/ 0 h 57150"/>
                <a:gd name="connsiteX2" fmla="*/ 1700212 w 1700212"/>
                <a:gd name="connsiteY2" fmla="*/ 47625 h 57150"/>
                <a:gd name="connsiteX3" fmla="*/ 0 w 1700212"/>
                <a:gd name="connsiteY3" fmla="*/ 57150 h 57150"/>
              </a:gdLst>
              <a:ahLst/>
              <a:cxnLst>
                <a:cxn ang="0">
                  <a:pos x="connsiteX0" y="connsiteY0"/>
                </a:cxn>
                <a:cxn ang="0">
                  <a:pos x="connsiteX1" y="connsiteY1"/>
                </a:cxn>
                <a:cxn ang="0">
                  <a:pos x="connsiteX2" y="connsiteY2"/>
                </a:cxn>
                <a:cxn ang="0">
                  <a:pos x="connsiteX3" y="connsiteY3"/>
                </a:cxn>
              </a:cxnLst>
              <a:rect l="l" t="t" r="r" b="b"/>
              <a:pathLst>
                <a:path w="1700212" h="57150">
                  <a:moveTo>
                    <a:pt x="0" y="57150"/>
                  </a:moveTo>
                  <a:lnTo>
                    <a:pt x="1133475" y="0"/>
                  </a:lnTo>
                  <a:lnTo>
                    <a:pt x="1700212" y="47625"/>
                  </a:lnTo>
                  <a:lnTo>
                    <a:pt x="0" y="57150"/>
                  </a:lnTo>
                  <a:close/>
                </a:path>
              </a:pathLst>
            </a:custGeom>
            <a:pattFill prst="wdUpDiag">
              <a:fgClr>
                <a:schemeClr val="tx1"/>
              </a:fgClr>
              <a:bgClr>
                <a:srgbClr val="A9D18E"/>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44" name="直接连接符 43">
              <a:extLst>
                <a:ext uri="{FF2B5EF4-FFF2-40B4-BE49-F238E27FC236}">
                  <a16:creationId xmlns:a16="http://schemas.microsoft.com/office/drawing/2014/main" id="{2B814E16-B592-4827-95E5-E87AF9A92687}"/>
                </a:ext>
              </a:extLst>
            </p:cNvPr>
            <p:cNvCxnSpPr/>
            <p:nvPr/>
          </p:nvCxnSpPr>
          <p:spPr>
            <a:xfrm flipH="1" flipV="1">
              <a:off x="2620457" y="3926100"/>
              <a:ext cx="1244316" cy="1072518"/>
            </a:xfrm>
            <a:prstGeom prst="line">
              <a:avLst/>
            </a:prstGeom>
            <a:ln w="635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sp>
          <p:nvSpPr>
            <p:cNvPr id="45" name="文本框 44">
              <a:extLst>
                <a:ext uri="{FF2B5EF4-FFF2-40B4-BE49-F238E27FC236}">
                  <a16:creationId xmlns:a16="http://schemas.microsoft.com/office/drawing/2014/main" id="{149D0EB8-D4DD-4150-82E1-D738DDF9860C}"/>
                </a:ext>
              </a:extLst>
            </p:cNvPr>
            <p:cNvSpPr txBox="1"/>
            <p:nvPr/>
          </p:nvSpPr>
          <p:spPr>
            <a:xfrm>
              <a:off x="840400" y="3263819"/>
              <a:ext cx="2147194" cy="988565"/>
            </a:xfrm>
            <a:prstGeom prst="rect">
              <a:avLst/>
            </a:prstGeom>
            <a:noFill/>
          </p:spPr>
          <p:txBody>
            <a:bodyPr wrap="square" rtlCol="0">
              <a:spAutoFit/>
            </a:bodyPr>
            <a:lstStyle/>
            <a:p>
              <a:pPr algn="ctr">
                <a:lnSpc>
                  <a:spcPct val="75000"/>
                </a:lnSpc>
              </a:pPr>
              <a:r>
                <a:rPr lang="en-US" altLang="zh-CN" sz="2400" i="1" dirty="0"/>
                <a:t>low local approximation error</a:t>
              </a:r>
              <a:endParaRPr lang="zh-CN" altLang="en-US" sz="2400" i="1" dirty="0"/>
            </a:p>
          </p:txBody>
        </p:sp>
        <p:sp>
          <p:nvSpPr>
            <p:cNvPr id="46" name="任意多边形 45">
              <a:extLst>
                <a:ext uri="{FF2B5EF4-FFF2-40B4-BE49-F238E27FC236}">
                  <a16:creationId xmlns:a16="http://schemas.microsoft.com/office/drawing/2014/main" id="{F17B2263-4CB4-4911-B287-0D8A0DE389A1}"/>
                </a:ext>
              </a:extLst>
            </p:cNvPr>
            <p:cNvSpPr/>
            <p:nvPr/>
          </p:nvSpPr>
          <p:spPr>
            <a:xfrm>
              <a:off x="4577284" y="5021479"/>
              <a:ext cx="101702" cy="100869"/>
            </a:xfrm>
            <a:custGeom>
              <a:avLst/>
              <a:gdLst>
                <a:gd name="connsiteX0" fmla="*/ 0 w 1700212"/>
                <a:gd name="connsiteY0" fmla="*/ 57150 h 57150"/>
                <a:gd name="connsiteX1" fmla="*/ 1133475 w 1700212"/>
                <a:gd name="connsiteY1" fmla="*/ 0 h 57150"/>
                <a:gd name="connsiteX2" fmla="*/ 1700212 w 1700212"/>
                <a:gd name="connsiteY2" fmla="*/ 47625 h 57150"/>
                <a:gd name="connsiteX3" fmla="*/ 0 w 1700212"/>
                <a:gd name="connsiteY3" fmla="*/ 57150 h 57150"/>
                <a:gd name="connsiteX0" fmla="*/ 0 w 1704975"/>
                <a:gd name="connsiteY0" fmla="*/ 148565 h 148565"/>
                <a:gd name="connsiteX1" fmla="*/ 1704975 w 1704975"/>
                <a:gd name="connsiteY1" fmla="*/ 0 h 148565"/>
                <a:gd name="connsiteX2" fmla="*/ 1700212 w 1704975"/>
                <a:gd name="connsiteY2" fmla="*/ 139040 h 148565"/>
                <a:gd name="connsiteX3" fmla="*/ 0 w 1704975"/>
                <a:gd name="connsiteY3" fmla="*/ 148565 h 148565"/>
                <a:gd name="connsiteX0" fmla="*/ 0 w 104775"/>
                <a:gd name="connsiteY0" fmla="*/ 10327 h 139040"/>
                <a:gd name="connsiteX1" fmla="*/ 104775 w 104775"/>
                <a:gd name="connsiteY1" fmla="*/ 0 h 139040"/>
                <a:gd name="connsiteX2" fmla="*/ 100012 w 104775"/>
                <a:gd name="connsiteY2" fmla="*/ 139040 h 139040"/>
                <a:gd name="connsiteX3" fmla="*/ 0 w 104775"/>
                <a:gd name="connsiteY3" fmla="*/ 10327 h 139040"/>
                <a:gd name="connsiteX0" fmla="*/ 0 w 109537"/>
                <a:gd name="connsiteY0" fmla="*/ 10327 h 94447"/>
                <a:gd name="connsiteX1" fmla="*/ 104775 w 109537"/>
                <a:gd name="connsiteY1" fmla="*/ 0 h 94447"/>
                <a:gd name="connsiteX2" fmla="*/ 109537 w 109537"/>
                <a:gd name="connsiteY2" fmla="*/ 94447 h 94447"/>
                <a:gd name="connsiteX3" fmla="*/ 0 w 109537"/>
                <a:gd name="connsiteY3" fmla="*/ 10327 h 94447"/>
              </a:gdLst>
              <a:ahLst/>
              <a:cxnLst>
                <a:cxn ang="0">
                  <a:pos x="connsiteX0" y="connsiteY0"/>
                </a:cxn>
                <a:cxn ang="0">
                  <a:pos x="connsiteX1" y="connsiteY1"/>
                </a:cxn>
                <a:cxn ang="0">
                  <a:pos x="connsiteX2" y="connsiteY2"/>
                </a:cxn>
                <a:cxn ang="0">
                  <a:pos x="connsiteX3" y="connsiteY3"/>
                </a:cxn>
              </a:cxnLst>
              <a:rect l="l" t="t" r="r" b="b"/>
              <a:pathLst>
                <a:path w="109537" h="94447">
                  <a:moveTo>
                    <a:pt x="0" y="10327"/>
                  </a:moveTo>
                  <a:lnTo>
                    <a:pt x="104775" y="0"/>
                  </a:lnTo>
                  <a:lnTo>
                    <a:pt x="109537" y="94447"/>
                  </a:lnTo>
                  <a:lnTo>
                    <a:pt x="0" y="10327"/>
                  </a:lnTo>
                  <a:close/>
                </a:path>
              </a:pathLst>
            </a:custGeom>
            <a:pattFill prst="wdUpDiag">
              <a:fgClr>
                <a:schemeClr val="tx1"/>
              </a:fgClr>
              <a:bgClr>
                <a:srgbClr val="A9D18E"/>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7" name="任意多边形 46">
              <a:extLst>
                <a:ext uri="{FF2B5EF4-FFF2-40B4-BE49-F238E27FC236}">
                  <a16:creationId xmlns:a16="http://schemas.microsoft.com/office/drawing/2014/main" id="{C6438E4F-F321-406B-A917-417B2BB817AA}"/>
                </a:ext>
              </a:extLst>
            </p:cNvPr>
            <p:cNvSpPr/>
            <p:nvPr/>
          </p:nvSpPr>
          <p:spPr>
            <a:xfrm>
              <a:off x="4693963" y="5459619"/>
              <a:ext cx="173831" cy="65812"/>
            </a:xfrm>
            <a:custGeom>
              <a:avLst/>
              <a:gdLst>
                <a:gd name="connsiteX0" fmla="*/ 0 w 1700212"/>
                <a:gd name="connsiteY0" fmla="*/ 57150 h 57150"/>
                <a:gd name="connsiteX1" fmla="*/ 1133475 w 1700212"/>
                <a:gd name="connsiteY1" fmla="*/ 0 h 57150"/>
                <a:gd name="connsiteX2" fmla="*/ 1700212 w 1700212"/>
                <a:gd name="connsiteY2" fmla="*/ 47625 h 57150"/>
                <a:gd name="connsiteX3" fmla="*/ 0 w 1700212"/>
                <a:gd name="connsiteY3" fmla="*/ 57150 h 57150"/>
                <a:gd name="connsiteX0" fmla="*/ 0 w 1709738"/>
                <a:gd name="connsiteY0" fmla="*/ 9525 h 275674"/>
                <a:gd name="connsiteX1" fmla="*/ 1709738 w 1709738"/>
                <a:gd name="connsiteY1" fmla="*/ 275674 h 275674"/>
                <a:gd name="connsiteX2" fmla="*/ 1700212 w 1709738"/>
                <a:gd name="connsiteY2" fmla="*/ 0 h 275674"/>
                <a:gd name="connsiteX3" fmla="*/ 0 w 1709738"/>
                <a:gd name="connsiteY3" fmla="*/ 9525 h 275674"/>
                <a:gd name="connsiteX0" fmla="*/ 9525 w 9526"/>
                <a:gd name="connsiteY0" fmla="*/ 337283 h 337283"/>
                <a:gd name="connsiteX1" fmla="*/ 9526 w 9526"/>
                <a:gd name="connsiteY1" fmla="*/ 275674 h 337283"/>
                <a:gd name="connsiteX2" fmla="*/ 0 w 9526"/>
                <a:gd name="connsiteY2" fmla="*/ 0 h 337283"/>
                <a:gd name="connsiteX3" fmla="*/ 9525 w 9526"/>
                <a:gd name="connsiteY3" fmla="*/ 337283 h 337283"/>
                <a:gd name="connsiteX0" fmla="*/ 0 w 182481"/>
                <a:gd name="connsiteY0" fmla="*/ 1827 h 1827"/>
                <a:gd name="connsiteX1" fmla="*/ 1 w 182481"/>
                <a:gd name="connsiteY1" fmla="*/ 0 h 1827"/>
                <a:gd name="connsiteX2" fmla="*/ 182481 w 182481"/>
                <a:gd name="connsiteY2" fmla="*/ 1743 h 1827"/>
                <a:gd name="connsiteX3" fmla="*/ 0 w 182481"/>
                <a:gd name="connsiteY3" fmla="*/ 1827 h 1827"/>
              </a:gdLst>
              <a:ahLst/>
              <a:cxnLst>
                <a:cxn ang="0">
                  <a:pos x="connsiteX0" y="connsiteY0"/>
                </a:cxn>
                <a:cxn ang="0">
                  <a:pos x="connsiteX1" y="connsiteY1"/>
                </a:cxn>
                <a:cxn ang="0">
                  <a:pos x="connsiteX2" y="connsiteY2"/>
                </a:cxn>
                <a:cxn ang="0">
                  <a:pos x="connsiteX3" y="connsiteY3"/>
                </a:cxn>
              </a:cxnLst>
              <a:rect l="l" t="t" r="r" b="b"/>
              <a:pathLst>
                <a:path w="182481" h="1827">
                  <a:moveTo>
                    <a:pt x="0" y="1827"/>
                  </a:moveTo>
                  <a:cubicBezTo>
                    <a:pt x="0" y="1218"/>
                    <a:pt x="1" y="609"/>
                    <a:pt x="1" y="0"/>
                  </a:cubicBezTo>
                  <a:lnTo>
                    <a:pt x="182481" y="1743"/>
                  </a:lnTo>
                  <a:lnTo>
                    <a:pt x="0" y="1827"/>
                  </a:lnTo>
                  <a:close/>
                </a:path>
              </a:pathLst>
            </a:custGeom>
            <a:pattFill prst="wdUpDiag">
              <a:fgClr>
                <a:schemeClr val="tx1"/>
              </a:fgClr>
              <a:bgClr>
                <a:srgbClr val="A9D18E"/>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8" name="任意多边形 47">
              <a:extLst>
                <a:ext uri="{FF2B5EF4-FFF2-40B4-BE49-F238E27FC236}">
                  <a16:creationId xmlns:a16="http://schemas.microsoft.com/office/drawing/2014/main" id="{992FF14E-C8B4-4AFD-8967-5D7F12C43EB3}"/>
                </a:ext>
              </a:extLst>
            </p:cNvPr>
            <p:cNvSpPr/>
            <p:nvPr/>
          </p:nvSpPr>
          <p:spPr>
            <a:xfrm>
              <a:off x="4836264" y="5432294"/>
              <a:ext cx="179865" cy="93137"/>
            </a:xfrm>
            <a:custGeom>
              <a:avLst/>
              <a:gdLst>
                <a:gd name="connsiteX0" fmla="*/ 0 w 1700212"/>
                <a:gd name="connsiteY0" fmla="*/ 57150 h 57150"/>
                <a:gd name="connsiteX1" fmla="*/ 1133475 w 1700212"/>
                <a:gd name="connsiteY1" fmla="*/ 0 h 57150"/>
                <a:gd name="connsiteX2" fmla="*/ 1700212 w 1700212"/>
                <a:gd name="connsiteY2" fmla="*/ 47625 h 57150"/>
                <a:gd name="connsiteX3" fmla="*/ 0 w 1700212"/>
                <a:gd name="connsiteY3" fmla="*/ 57150 h 57150"/>
                <a:gd name="connsiteX0" fmla="*/ 0 w 1709738"/>
                <a:gd name="connsiteY0" fmla="*/ 9525 h 275674"/>
                <a:gd name="connsiteX1" fmla="*/ 1709738 w 1709738"/>
                <a:gd name="connsiteY1" fmla="*/ 275674 h 275674"/>
                <a:gd name="connsiteX2" fmla="*/ 1700212 w 1709738"/>
                <a:gd name="connsiteY2" fmla="*/ 0 h 275674"/>
                <a:gd name="connsiteX3" fmla="*/ 0 w 1709738"/>
                <a:gd name="connsiteY3" fmla="*/ 9525 h 275674"/>
                <a:gd name="connsiteX0" fmla="*/ 9525 w 9526"/>
                <a:gd name="connsiteY0" fmla="*/ 337283 h 337283"/>
                <a:gd name="connsiteX1" fmla="*/ 9526 w 9526"/>
                <a:gd name="connsiteY1" fmla="*/ 275674 h 337283"/>
                <a:gd name="connsiteX2" fmla="*/ 0 w 9526"/>
                <a:gd name="connsiteY2" fmla="*/ 0 h 337283"/>
                <a:gd name="connsiteX3" fmla="*/ 9525 w 9526"/>
                <a:gd name="connsiteY3" fmla="*/ 337283 h 337283"/>
                <a:gd name="connsiteX0" fmla="*/ 0 w 182481"/>
                <a:gd name="connsiteY0" fmla="*/ 1827 h 1827"/>
                <a:gd name="connsiteX1" fmla="*/ 1 w 182481"/>
                <a:gd name="connsiteY1" fmla="*/ 0 h 1827"/>
                <a:gd name="connsiteX2" fmla="*/ 182481 w 182481"/>
                <a:gd name="connsiteY2" fmla="*/ 1743 h 1827"/>
                <a:gd name="connsiteX3" fmla="*/ 0 w 182481"/>
                <a:gd name="connsiteY3" fmla="*/ 1827 h 1827"/>
                <a:gd name="connsiteX0" fmla="*/ 0 w 10000"/>
                <a:gd name="connsiteY0" fmla="*/ 11086 h 11086"/>
                <a:gd name="connsiteX1" fmla="*/ 10000 w 10000"/>
                <a:gd name="connsiteY1" fmla="*/ 0 h 11086"/>
                <a:gd name="connsiteX2" fmla="*/ 10000 w 10000"/>
                <a:gd name="connsiteY2" fmla="*/ 10626 h 11086"/>
                <a:gd name="connsiteX3" fmla="*/ 0 w 10000"/>
                <a:gd name="connsiteY3" fmla="*/ 11086 h 11086"/>
              </a:gdLst>
              <a:ahLst/>
              <a:cxnLst>
                <a:cxn ang="0">
                  <a:pos x="connsiteX0" y="connsiteY0"/>
                </a:cxn>
                <a:cxn ang="0">
                  <a:pos x="connsiteX1" y="connsiteY1"/>
                </a:cxn>
                <a:cxn ang="0">
                  <a:pos x="connsiteX2" y="connsiteY2"/>
                </a:cxn>
                <a:cxn ang="0">
                  <a:pos x="connsiteX3" y="connsiteY3"/>
                </a:cxn>
              </a:cxnLst>
              <a:rect l="l" t="t" r="r" b="b"/>
              <a:pathLst>
                <a:path w="10000" h="11086">
                  <a:moveTo>
                    <a:pt x="0" y="11086"/>
                  </a:moveTo>
                  <a:cubicBezTo>
                    <a:pt x="0" y="7753"/>
                    <a:pt x="10000" y="3333"/>
                    <a:pt x="10000" y="0"/>
                  </a:cubicBezTo>
                  <a:lnTo>
                    <a:pt x="10000" y="10626"/>
                  </a:lnTo>
                  <a:lnTo>
                    <a:pt x="0" y="11086"/>
                  </a:lnTo>
                  <a:close/>
                </a:path>
              </a:pathLst>
            </a:custGeom>
            <a:pattFill prst="wdUpDiag">
              <a:fgClr>
                <a:schemeClr val="tx1"/>
              </a:fgClr>
              <a:bgClr>
                <a:srgbClr val="A9D18E"/>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9" name="任意多边形 48">
              <a:extLst>
                <a:ext uri="{FF2B5EF4-FFF2-40B4-BE49-F238E27FC236}">
                  <a16:creationId xmlns:a16="http://schemas.microsoft.com/office/drawing/2014/main" id="{66733DAE-43E9-4861-9147-D8C1DB7529A5}"/>
                </a:ext>
              </a:extLst>
            </p:cNvPr>
            <p:cNvSpPr/>
            <p:nvPr/>
          </p:nvSpPr>
          <p:spPr>
            <a:xfrm>
              <a:off x="4653479" y="4342814"/>
              <a:ext cx="26198" cy="341374"/>
            </a:xfrm>
            <a:custGeom>
              <a:avLst/>
              <a:gdLst>
                <a:gd name="connsiteX0" fmla="*/ 0 w 1700212"/>
                <a:gd name="connsiteY0" fmla="*/ 57150 h 57150"/>
                <a:gd name="connsiteX1" fmla="*/ 1133475 w 1700212"/>
                <a:gd name="connsiteY1" fmla="*/ 0 h 57150"/>
                <a:gd name="connsiteX2" fmla="*/ 1700212 w 1700212"/>
                <a:gd name="connsiteY2" fmla="*/ 47625 h 57150"/>
                <a:gd name="connsiteX3" fmla="*/ 0 w 1700212"/>
                <a:gd name="connsiteY3" fmla="*/ 57150 h 57150"/>
                <a:gd name="connsiteX0" fmla="*/ 0 w 1709738"/>
                <a:gd name="connsiteY0" fmla="*/ 9525 h 275674"/>
                <a:gd name="connsiteX1" fmla="*/ 1709738 w 1709738"/>
                <a:gd name="connsiteY1" fmla="*/ 275674 h 275674"/>
                <a:gd name="connsiteX2" fmla="*/ 1700212 w 1709738"/>
                <a:gd name="connsiteY2" fmla="*/ 0 h 275674"/>
                <a:gd name="connsiteX3" fmla="*/ 0 w 1709738"/>
                <a:gd name="connsiteY3" fmla="*/ 9525 h 275674"/>
                <a:gd name="connsiteX0" fmla="*/ 9525 w 9526"/>
                <a:gd name="connsiteY0" fmla="*/ 337283 h 337283"/>
                <a:gd name="connsiteX1" fmla="*/ 9526 w 9526"/>
                <a:gd name="connsiteY1" fmla="*/ 275674 h 337283"/>
                <a:gd name="connsiteX2" fmla="*/ 0 w 9526"/>
                <a:gd name="connsiteY2" fmla="*/ 0 h 337283"/>
                <a:gd name="connsiteX3" fmla="*/ 9525 w 9526"/>
                <a:gd name="connsiteY3" fmla="*/ 337283 h 337283"/>
                <a:gd name="connsiteX0" fmla="*/ 0 w 182481"/>
                <a:gd name="connsiteY0" fmla="*/ 1827 h 1827"/>
                <a:gd name="connsiteX1" fmla="*/ 1 w 182481"/>
                <a:gd name="connsiteY1" fmla="*/ 0 h 1827"/>
                <a:gd name="connsiteX2" fmla="*/ 182481 w 182481"/>
                <a:gd name="connsiteY2" fmla="*/ 1743 h 1827"/>
                <a:gd name="connsiteX3" fmla="*/ 0 w 182481"/>
                <a:gd name="connsiteY3" fmla="*/ 1827 h 1827"/>
                <a:gd name="connsiteX0" fmla="*/ 9589 w 19589"/>
                <a:gd name="connsiteY0" fmla="*/ 202853 h 202853"/>
                <a:gd name="connsiteX1" fmla="*/ 0 w 19589"/>
                <a:gd name="connsiteY1" fmla="*/ 0 h 202853"/>
                <a:gd name="connsiteX2" fmla="*/ 19589 w 19589"/>
                <a:gd name="connsiteY2" fmla="*/ 202393 h 202853"/>
                <a:gd name="connsiteX3" fmla="*/ 9589 w 19589"/>
                <a:gd name="connsiteY3" fmla="*/ 202853 h 202853"/>
                <a:gd name="connsiteX0" fmla="*/ 0 w 20959"/>
                <a:gd name="connsiteY0" fmla="*/ 32433 h 202393"/>
                <a:gd name="connsiteX1" fmla="*/ 1370 w 20959"/>
                <a:gd name="connsiteY1" fmla="*/ 0 h 202393"/>
                <a:gd name="connsiteX2" fmla="*/ 20959 w 20959"/>
                <a:gd name="connsiteY2" fmla="*/ 202393 h 202393"/>
                <a:gd name="connsiteX3" fmla="*/ 0 w 20959"/>
                <a:gd name="connsiteY3" fmla="*/ 32433 h 202393"/>
                <a:gd name="connsiteX0" fmla="*/ 0 w 1781"/>
                <a:gd name="connsiteY0" fmla="*/ 32433 h 51150"/>
                <a:gd name="connsiteX1" fmla="*/ 1370 w 1781"/>
                <a:gd name="connsiteY1" fmla="*/ 0 h 51150"/>
                <a:gd name="connsiteX2" fmla="*/ 1781 w 1781"/>
                <a:gd name="connsiteY2" fmla="*/ 51150 h 51150"/>
                <a:gd name="connsiteX3" fmla="*/ 0 w 1781"/>
                <a:gd name="connsiteY3" fmla="*/ 32433 h 51150"/>
                <a:gd name="connsiteX0" fmla="*/ 0 w 8462"/>
                <a:gd name="connsiteY0" fmla="*/ 6341 h 10141"/>
                <a:gd name="connsiteX1" fmla="*/ 7692 w 8462"/>
                <a:gd name="connsiteY1" fmla="*/ 0 h 10141"/>
                <a:gd name="connsiteX2" fmla="*/ 8462 w 8462"/>
                <a:gd name="connsiteY2" fmla="*/ 10141 h 10141"/>
                <a:gd name="connsiteX3" fmla="*/ 0 w 8462"/>
                <a:gd name="connsiteY3" fmla="*/ 6341 h 10141"/>
              </a:gdLst>
              <a:ahLst/>
              <a:cxnLst>
                <a:cxn ang="0">
                  <a:pos x="connsiteX0" y="connsiteY0"/>
                </a:cxn>
                <a:cxn ang="0">
                  <a:pos x="connsiteX1" y="connsiteY1"/>
                </a:cxn>
                <a:cxn ang="0">
                  <a:pos x="connsiteX2" y="connsiteY2"/>
                </a:cxn>
                <a:cxn ang="0">
                  <a:pos x="connsiteX3" y="connsiteY3"/>
                </a:cxn>
              </a:cxnLst>
              <a:rect l="l" t="t" r="r" b="b"/>
              <a:pathLst>
                <a:path w="8462" h="10141">
                  <a:moveTo>
                    <a:pt x="0" y="6341"/>
                  </a:moveTo>
                  <a:cubicBezTo>
                    <a:pt x="0" y="5689"/>
                    <a:pt x="7692" y="652"/>
                    <a:pt x="7692" y="0"/>
                  </a:cubicBezTo>
                  <a:cubicBezTo>
                    <a:pt x="7949" y="3380"/>
                    <a:pt x="8205" y="6761"/>
                    <a:pt x="8462" y="10141"/>
                  </a:cubicBezTo>
                  <a:lnTo>
                    <a:pt x="0" y="6341"/>
                  </a:lnTo>
                  <a:close/>
                </a:path>
              </a:pathLst>
            </a:custGeom>
            <a:pattFill prst="wdUpDiag">
              <a:fgClr>
                <a:schemeClr val="tx1"/>
              </a:fgClr>
              <a:bgClr>
                <a:srgbClr val="A9D18E"/>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0" name="任意多边形 49">
              <a:extLst>
                <a:ext uri="{FF2B5EF4-FFF2-40B4-BE49-F238E27FC236}">
                  <a16:creationId xmlns:a16="http://schemas.microsoft.com/office/drawing/2014/main" id="{F7F16322-4A31-4BEB-9F5E-A5932E385A0E}"/>
                </a:ext>
              </a:extLst>
            </p:cNvPr>
            <p:cNvSpPr/>
            <p:nvPr/>
          </p:nvSpPr>
          <p:spPr>
            <a:xfrm>
              <a:off x="5013053" y="4714291"/>
              <a:ext cx="40484" cy="668268"/>
            </a:xfrm>
            <a:custGeom>
              <a:avLst/>
              <a:gdLst>
                <a:gd name="connsiteX0" fmla="*/ 0 w 1700212"/>
                <a:gd name="connsiteY0" fmla="*/ 57150 h 57150"/>
                <a:gd name="connsiteX1" fmla="*/ 1133475 w 1700212"/>
                <a:gd name="connsiteY1" fmla="*/ 0 h 57150"/>
                <a:gd name="connsiteX2" fmla="*/ 1700212 w 1700212"/>
                <a:gd name="connsiteY2" fmla="*/ 47625 h 57150"/>
                <a:gd name="connsiteX3" fmla="*/ 0 w 1700212"/>
                <a:gd name="connsiteY3" fmla="*/ 57150 h 57150"/>
                <a:gd name="connsiteX0" fmla="*/ 0 w 1709738"/>
                <a:gd name="connsiteY0" fmla="*/ 9525 h 275674"/>
                <a:gd name="connsiteX1" fmla="*/ 1709738 w 1709738"/>
                <a:gd name="connsiteY1" fmla="*/ 275674 h 275674"/>
                <a:gd name="connsiteX2" fmla="*/ 1700212 w 1709738"/>
                <a:gd name="connsiteY2" fmla="*/ 0 h 275674"/>
                <a:gd name="connsiteX3" fmla="*/ 0 w 1709738"/>
                <a:gd name="connsiteY3" fmla="*/ 9525 h 275674"/>
                <a:gd name="connsiteX0" fmla="*/ 9525 w 9526"/>
                <a:gd name="connsiteY0" fmla="*/ 337283 h 337283"/>
                <a:gd name="connsiteX1" fmla="*/ 9526 w 9526"/>
                <a:gd name="connsiteY1" fmla="*/ 275674 h 337283"/>
                <a:gd name="connsiteX2" fmla="*/ 0 w 9526"/>
                <a:gd name="connsiteY2" fmla="*/ 0 h 337283"/>
                <a:gd name="connsiteX3" fmla="*/ 9525 w 9526"/>
                <a:gd name="connsiteY3" fmla="*/ 337283 h 337283"/>
                <a:gd name="connsiteX0" fmla="*/ 0 w 182481"/>
                <a:gd name="connsiteY0" fmla="*/ 1827 h 1827"/>
                <a:gd name="connsiteX1" fmla="*/ 1 w 182481"/>
                <a:gd name="connsiteY1" fmla="*/ 0 h 1827"/>
                <a:gd name="connsiteX2" fmla="*/ 182481 w 182481"/>
                <a:gd name="connsiteY2" fmla="*/ 1743 h 1827"/>
                <a:gd name="connsiteX3" fmla="*/ 0 w 182481"/>
                <a:gd name="connsiteY3" fmla="*/ 1827 h 1827"/>
                <a:gd name="connsiteX0" fmla="*/ 0 w 10000"/>
                <a:gd name="connsiteY0" fmla="*/ 146408 h 146408"/>
                <a:gd name="connsiteX1" fmla="*/ 9041 w 10000"/>
                <a:gd name="connsiteY1" fmla="*/ 0 h 146408"/>
                <a:gd name="connsiteX2" fmla="*/ 10000 w 10000"/>
                <a:gd name="connsiteY2" fmla="*/ 145948 h 146408"/>
                <a:gd name="connsiteX3" fmla="*/ 0 w 10000"/>
                <a:gd name="connsiteY3" fmla="*/ 146408 h 146408"/>
                <a:gd name="connsiteX0" fmla="*/ 0 w 11918"/>
                <a:gd name="connsiteY0" fmla="*/ 146408 h 146408"/>
                <a:gd name="connsiteX1" fmla="*/ 9041 w 11918"/>
                <a:gd name="connsiteY1" fmla="*/ 0 h 146408"/>
                <a:gd name="connsiteX2" fmla="*/ 11918 w 11918"/>
                <a:gd name="connsiteY2" fmla="*/ 49340 h 146408"/>
                <a:gd name="connsiteX3" fmla="*/ 0 w 11918"/>
                <a:gd name="connsiteY3" fmla="*/ 146408 h 146408"/>
                <a:gd name="connsiteX0" fmla="*/ 0 w 11918"/>
                <a:gd name="connsiteY0" fmla="*/ 146408 h 146408"/>
                <a:gd name="connsiteX1" fmla="*/ 9041 w 11918"/>
                <a:gd name="connsiteY1" fmla="*/ 0 h 146408"/>
                <a:gd name="connsiteX2" fmla="*/ 11918 w 11918"/>
                <a:gd name="connsiteY2" fmla="*/ 49340 h 146408"/>
                <a:gd name="connsiteX3" fmla="*/ 0 w 11918"/>
                <a:gd name="connsiteY3" fmla="*/ 146408 h 146408"/>
                <a:gd name="connsiteX0" fmla="*/ 1233 w 2877"/>
                <a:gd name="connsiteY0" fmla="*/ 101542 h 101542"/>
                <a:gd name="connsiteX1" fmla="*/ 0 w 2877"/>
                <a:gd name="connsiteY1" fmla="*/ 0 h 101542"/>
                <a:gd name="connsiteX2" fmla="*/ 2877 w 2877"/>
                <a:gd name="connsiteY2" fmla="*/ 49340 h 101542"/>
                <a:gd name="connsiteX3" fmla="*/ 1233 w 2877"/>
                <a:gd name="connsiteY3" fmla="*/ 101542 h 101542"/>
                <a:gd name="connsiteX0" fmla="*/ 2381 w 8095"/>
                <a:gd name="connsiteY0" fmla="*/ 10000 h 10000"/>
                <a:gd name="connsiteX1" fmla="*/ 0 w 8095"/>
                <a:gd name="connsiteY1" fmla="*/ 0 h 10000"/>
                <a:gd name="connsiteX2" fmla="*/ 8095 w 8095"/>
                <a:gd name="connsiteY2" fmla="*/ 4859 h 10000"/>
                <a:gd name="connsiteX3" fmla="*/ 2381 w 8095"/>
                <a:gd name="connsiteY3" fmla="*/ 10000 h 10000"/>
                <a:gd name="connsiteX0" fmla="*/ 2941 w 10009"/>
                <a:gd name="connsiteY0" fmla="*/ 10000 h 10000"/>
                <a:gd name="connsiteX1" fmla="*/ 0 w 10009"/>
                <a:gd name="connsiteY1" fmla="*/ 0 h 10000"/>
                <a:gd name="connsiteX2" fmla="*/ 10000 w 10009"/>
                <a:gd name="connsiteY2" fmla="*/ 4859 h 10000"/>
                <a:gd name="connsiteX3" fmla="*/ 2941 w 10009"/>
                <a:gd name="connsiteY3" fmla="*/ 10000 h 10000"/>
                <a:gd name="connsiteX0" fmla="*/ 2941 w 10000"/>
                <a:gd name="connsiteY0" fmla="*/ 10000 h 10000"/>
                <a:gd name="connsiteX1" fmla="*/ 0 w 10000"/>
                <a:gd name="connsiteY1" fmla="*/ 0 h 10000"/>
                <a:gd name="connsiteX2" fmla="*/ 10000 w 10000"/>
                <a:gd name="connsiteY2" fmla="*/ 4859 h 10000"/>
                <a:gd name="connsiteX3" fmla="*/ 2941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2941" y="10000"/>
                  </a:moveTo>
                  <a:cubicBezTo>
                    <a:pt x="2941" y="9672"/>
                    <a:pt x="0" y="328"/>
                    <a:pt x="0" y="0"/>
                  </a:cubicBezTo>
                  <a:cubicBezTo>
                    <a:pt x="4315" y="1941"/>
                    <a:pt x="8626" y="68"/>
                    <a:pt x="10000" y="4859"/>
                  </a:cubicBezTo>
                  <a:lnTo>
                    <a:pt x="2941" y="10000"/>
                  </a:lnTo>
                  <a:close/>
                </a:path>
              </a:pathLst>
            </a:custGeom>
            <a:pattFill prst="wdUpDiag">
              <a:fgClr>
                <a:schemeClr val="tx1"/>
              </a:fgClr>
              <a:bgClr>
                <a:srgbClr val="9DC3E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1" name="任意多边形 50">
              <a:extLst>
                <a:ext uri="{FF2B5EF4-FFF2-40B4-BE49-F238E27FC236}">
                  <a16:creationId xmlns:a16="http://schemas.microsoft.com/office/drawing/2014/main" id="{9D5FCF27-E57E-4640-9C7A-97ADD8F71001}"/>
                </a:ext>
              </a:extLst>
            </p:cNvPr>
            <p:cNvSpPr/>
            <p:nvPr/>
          </p:nvSpPr>
          <p:spPr>
            <a:xfrm>
              <a:off x="4843975" y="4683939"/>
              <a:ext cx="185743" cy="48540"/>
            </a:xfrm>
            <a:custGeom>
              <a:avLst/>
              <a:gdLst>
                <a:gd name="connsiteX0" fmla="*/ 0 w 1700212"/>
                <a:gd name="connsiteY0" fmla="*/ 57150 h 57150"/>
                <a:gd name="connsiteX1" fmla="*/ 1133475 w 1700212"/>
                <a:gd name="connsiteY1" fmla="*/ 0 h 57150"/>
                <a:gd name="connsiteX2" fmla="*/ 1700212 w 1700212"/>
                <a:gd name="connsiteY2" fmla="*/ 47625 h 57150"/>
                <a:gd name="connsiteX3" fmla="*/ 0 w 1700212"/>
                <a:gd name="connsiteY3" fmla="*/ 57150 h 57150"/>
                <a:gd name="connsiteX0" fmla="*/ 0 w 1709738"/>
                <a:gd name="connsiteY0" fmla="*/ 9525 h 275674"/>
                <a:gd name="connsiteX1" fmla="*/ 1709738 w 1709738"/>
                <a:gd name="connsiteY1" fmla="*/ 275674 h 275674"/>
                <a:gd name="connsiteX2" fmla="*/ 1700212 w 1709738"/>
                <a:gd name="connsiteY2" fmla="*/ 0 h 275674"/>
                <a:gd name="connsiteX3" fmla="*/ 0 w 1709738"/>
                <a:gd name="connsiteY3" fmla="*/ 9525 h 275674"/>
                <a:gd name="connsiteX0" fmla="*/ 9525 w 9526"/>
                <a:gd name="connsiteY0" fmla="*/ 337283 h 337283"/>
                <a:gd name="connsiteX1" fmla="*/ 9526 w 9526"/>
                <a:gd name="connsiteY1" fmla="*/ 275674 h 337283"/>
                <a:gd name="connsiteX2" fmla="*/ 0 w 9526"/>
                <a:gd name="connsiteY2" fmla="*/ 0 h 337283"/>
                <a:gd name="connsiteX3" fmla="*/ 9525 w 9526"/>
                <a:gd name="connsiteY3" fmla="*/ 337283 h 337283"/>
                <a:gd name="connsiteX0" fmla="*/ 0 w 182481"/>
                <a:gd name="connsiteY0" fmla="*/ 1827 h 1827"/>
                <a:gd name="connsiteX1" fmla="*/ 1 w 182481"/>
                <a:gd name="connsiteY1" fmla="*/ 0 h 1827"/>
                <a:gd name="connsiteX2" fmla="*/ 182481 w 182481"/>
                <a:gd name="connsiteY2" fmla="*/ 1743 h 1827"/>
                <a:gd name="connsiteX3" fmla="*/ 0 w 182481"/>
                <a:gd name="connsiteY3" fmla="*/ 1827 h 1827"/>
                <a:gd name="connsiteX0" fmla="*/ 0 w 10000"/>
                <a:gd name="connsiteY0" fmla="*/ 146408 h 146408"/>
                <a:gd name="connsiteX1" fmla="*/ 9041 w 10000"/>
                <a:gd name="connsiteY1" fmla="*/ 0 h 146408"/>
                <a:gd name="connsiteX2" fmla="*/ 10000 w 10000"/>
                <a:gd name="connsiteY2" fmla="*/ 145948 h 146408"/>
                <a:gd name="connsiteX3" fmla="*/ 0 w 10000"/>
                <a:gd name="connsiteY3" fmla="*/ 146408 h 146408"/>
                <a:gd name="connsiteX0" fmla="*/ 0 w 11918"/>
                <a:gd name="connsiteY0" fmla="*/ 146408 h 146408"/>
                <a:gd name="connsiteX1" fmla="*/ 9041 w 11918"/>
                <a:gd name="connsiteY1" fmla="*/ 0 h 146408"/>
                <a:gd name="connsiteX2" fmla="*/ 11918 w 11918"/>
                <a:gd name="connsiteY2" fmla="*/ 49340 h 146408"/>
                <a:gd name="connsiteX3" fmla="*/ 0 w 11918"/>
                <a:gd name="connsiteY3" fmla="*/ 146408 h 146408"/>
                <a:gd name="connsiteX0" fmla="*/ 0 w 11918"/>
                <a:gd name="connsiteY0" fmla="*/ 146408 h 146408"/>
                <a:gd name="connsiteX1" fmla="*/ 9041 w 11918"/>
                <a:gd name="connsiteY1" fmla="*/ 0 h 146408"/>
                <a:gd name="connsiteX2" fmla="*/ 11918 w 11918"/>
                <a:gd name="connsiteY2" fmla="*/ 49340 h 146408"/>
                <a:gd name="connsiteX3" fmla="*/ 0 w 11918"/>
                <a:gd name="connsiteY3" fmla="*/ 146408 h 146408"/>
                <a:gd name="connsiteX0" fmla="*/ 1233 w 2877"/>
                <a:gd name="connsiteY0" fmla="*/ 101542 h 101542"/>
                <a:gd name="connsiteX1" fmla="*/ 0 w 2877"/>
                <a:gd name="connsiteY1" fmla="*/ 0 h 101542"/>
                <a:gd name="connsiteX2" fmla="*/ 2877 w 2877"/>
                <a:gd name="connsiteY2" fmla="*/ 49340 h 101542"/>
                <a:gd name="connsiteX3" fmla="*/ 1233 w 2877"/>
                <a:gd name="connsiteY3" fmla="*/ 101542 h 101542"/>
                <a:gd name="connsiteX0" fmla="*/ 2381 w 8095"/>
                <a:gd name="connsiteY0" fmla="*/ 10000 h 10000"/>
                <a:gd name="connsiteX1" fmla="*/ 0 w 8095"/>
                <a:gd name="connsiteY1" fmla="*/ 0 h 10000"/>
                <a:gd name="connsiteX2" fmla="*/ 8095 w 8095"/>
                <a:gd name="connsiteY2" fmla="*/ 4859 h 10000"/>
                <a:gd name="connsiteX3" fmla="*/ 2381 w 8095"/>
                <a:gd name="connsiteY3" fmla="*/ 10000 h 10000"/>
                <a:gd name="connsiteX0" fmla="*/ 2941 w 10009"/>
                <a:gd name="connsiteY0" fmla="*/ 10000 h 10000"/>
                <a:gd name="connsiteX1" fmla="*/ 0 w 10009"/>
                <a:gd name="connsiteY1" fmla="*/ 0 h 10000"/>
                <a:gd name="connsiteX2" fmla="*/ 10000 w 10009"/>
                <a:gd name="connsiteY2" fmla="*/ 4859 h 10000"/>
                <a:gd name="connsiteX3" fmla="*/ 2941 w 10009"/>
                <a:gd name="connsiteY3" fmla="*/ 10000 h 10000"/>
                <a:gd name="connsiteX0" fmla="*/ 2941 w 10000"/>
                <a:gd name="connsiteY0" fmla="*/ 10000 h 10000"/>
                <a:gd name="connsiteX1" fmla="*/ 0 w 10000"/>
                <a:gd name="connsiteY1" fmla="*/ 0 h 10000"/>
                <a:gd name="connsiteX2" fmla="*/ 10000 w 10000"/>
                <a:gd name="connsiteY2" fmla="*/ 4859 h 10000"/>
                <a:gd name="connsiteX3" fmla="*/ 2941 w 10000"/>
                <a:gd name="connsiteY3" fmla="*/ 10000 h 10000"/>
                <a:gd name="connsiteX0" fmla="*/ 82347 w 89406"/>
                <a:gd name="connsiteY0" fmla="*/ 12566 h 12566"/>
                <a:gd name="connsiteX1" fmla="*/ 0 w 89406"/>
                <a:gd name="connsiteY1" fmla="*/ 0 h 12566"/>
                <a:gd name="connsiteX2" fmla="*/ 89406 w 89406"/>
                <a:gd name="connsiteY2" fmla="*/ 7425 h 12566"/>
                <a:gd name="connsiteX3" fmla="*/ 82347 w 89406"/>
                <a:gd name="connsiteY3" fmla="*/ 12566 h 12566"/>
                <a:gd name="connsiteX0" fmla="*/ 82347 w 82347"/>
                <a:gd name="connsiteY0" fmla="*/ 14284 h 14284"/>
                <a:gd name="connsiteX1" fmla="*/ 0 w 82347"/>
                <a:gd name="connsiteY1" fmla="*/ 1718 h 14284"/>
                <a:gd name="connsiteX2" fmla="*/ 33527 w 82347"/>
                <a:gd name="connsiteY2" fmla="*/ 1767 h 14284"/>
                <a:gd name="connsiteX3" fmla="*/ 82347 w 82347"/>
                <a:gd name="connsiteY3" fmla="*/ 14284 h 14284"/>
                <a:gd name="connsiteX0" fmla="*/ 82347 w 82347"/>
                <a:gd name="connsiteY0" fmla="*/ 12826 h 12826"/>
                <a:gd name="connsiteX1" fmla="*/ 0 w 82347"/>
                <a:gd name="connsiteY1" fmla="*/ 260 h 12826"/>
                <a:gd name="connsiteX2" fmla="*/ 33527 w 82347"/>
                <a:gd name="connsiteY2" fmla="*/ 309 h 12826"/>
                <a:gd name="connsiteX3" fmla="*/ 82347 w 82347"/>
                <a:gd name="connsiteY3" fmla="*/ 12826 h 12826"/>
                <a:gd name="connsiteX0" fmla="*/ 82347 w 82347"/>
                <a:gd name="connsiteY0" fmla="*/ 14016 h 14016"/>
                <a:gd name="connsiteX1" fmla="*/ 0 w 82347"/>
                <a:gd name="connsiteY1" fmla="*/ 1450 h 14016"/>
                <a:gd name="connsiteX2" fmla="*/ 33527 w 82347"/>
                <a:gd name="connsiteY2" fmla="*/ 1499 h 14016"/>
                <a:gd name="connsiteX3" fmla="*/ 82347 w 82347"/>
                <a:gd name="connsiteY3" fmla="*/ 14016 h 14016"/>
                <a:gd name="connsiteX0" fmla="*/ 82347 w 82347"/>
                <a:gd name="connsiteY0" fmla="*/ 14016 h 14016"/>
                <a:gd name="connsiteX1" fmla="*/ 0 w 82347"/>
                <a:gd name="connsiteY1" fmla="*/ 1450 h 14016"/>
                <a:gd name="connsiteX2" fmla="*/ 33527 w 82347"/>
                <a:gd name="connsiteY2" fmla="*/ 1499 h 14016"/>
                <a:gd name="connsiteX3" fmla="*/ 82347 w 82347"/>
                <a:gd name="connsiteY3" fmla="*/ 14016 h 14016"/>
                <a:gd name="connsiteX0" fmla="*/ 43526 w 43526"/>
                <a:gd name="connsiteY0" fmla="*/ 1972 h 1972"/>
                <a:gd name="connsiteX1" fmla="*/ 0 w 43526"/>
                <a:gd name="connsiteY1" fmla="*/ 1450 h 1972"/>
                <a:gd name="connsiteX2" fmla="*/ 33527 w 43526"/>
                <a:gd name="connsiteY2" fmla="*/ 1499 h 1972"/>
                <a:gd name="connsiteX3" fmla="*/ 43526 w 43526"/>
                <a:gd name="connsiteY3" fmla="*/ 1972 h 1972"/>
                <a:gd name="connsiteX0" fmla="*/ 10000 w 10000"/>
                <a:gd name="connsiteY0" fmla="*/ 10751 h 10751"/>
                <a:gd name="connsiteX1" fmla="*/ 0 w 10000"/>
                <a:gd name="connsiteY1" fmla="*/ 8104 h 10751"/>
                <a:gd name="connsiteX2" fmla="*/ 7703 w 10000"/>
                <a:gd name="connsiteY2" fmla="*/ 7449 h 10751"/>
                <a:gd name="connsiteX3" fmla="*/ 10000 w 10000"/>
                <a:gd name="connsiteY3" fmla="*/ 10751 h 10751"/>
                <a:gd name="connsiteX0" fmla="*/ 10000 w 10000"/>
                <a:gd name="connsiteY0" fmla="*/ 3356 h 4735"/>
                <a:gd name="connsiteX1" fmla="*/ 0 w 10000"/>
                <a:gd name="connsiteY1" fmla="*/ 709 h 4735"/>
                <a:gd name="connsiteX2" fmla="*/ 7703 w 10000"/>
                <a:gd name="connsiteY2" fmla="*/ 54 h 4735"/>
                <a:gd name="connsiteX3" fmla="*/ 10000 w 10000"/>
                <a:gd name="connsiteY3" fmla="*/ 3356 h 4735"/>
                <a:gd name="connsiteX0" fmla="*/ 10000 w 10000"/>
                <a:gd name="connsiteY0" fmla="*/ 7658 h 7658"/>
                <a:gd name="connsiteX1" fmla="*/ 0 w 10000"/>
                <a:gd name="connsiteY1" fmla="*/ 2067 h 7658"/>
                <a:gd name="connsiteX2" fmla="*/ 7703 w 10000"/>
                <a:gd name="connsiteY2" fmla="*/ 684 h 7658"/>
                <a:gd name="connsiteX3" fmla="*/ 10000 w 10000"/>
                <a:gd name="connsiteY3" fmla="*/ 7658 h 7658"/>
                <a:gd name="connsiteX0" fmla="*/ 10000 w 10000"/>
                <a:gd name="connsiteY0" fmla="*/ 10000 h 10000"/>
                <a:gd name="connsiteX1" fmla="*/ 0 w 10000"/>
                <a:gd name="connsiteY1" fmla="*/ 2699 h 10000"/>
                <a:gd name="connsiteX2" fmla="*/ 7703 w 10000"/>
                <a:gd name="connsiteY2" fmla="*/ 893 h 10000"/>
                <a:gd name="connsiteX3" fmla="*/ 10000 w 10000"/>
                <a:gd name="connsiteY3" fmla="*/ 10000 h 10000"/>
                <a:gd name="connsiteX0" fmla="*/ 10000 w 10000"/>
                <a:gd name="connsiteY0" fmla="*/ 10000 h 10000"/>
                <a:gd name="connsiteX1" fmla="*/ 0 w 10000"/>
                <a:gd name="connsiteY1" fmla="*/ 2699 h 10000"/>
                <a:gd name="connsiteX2" fmla="*/ 7703 w 10000"/>
                <a:gd name="connsiteY2" fmla="*/ 893 h 10000"/>
                <a:gd name="connsiteX3" fmla="*/ 10000 w 10000"/>
                <a:gd name="connsiteY3" fmla="*/ 10000 h 10000"/>
                <a:gd name="connsiteX0" fmla="*/ 10541 w 10541"/>
                <a:gd name="connsiteY0" fmla="*/ 9624 h 9624"/>
                <a:gd name="connsiteX1" fmla="*/ 0 w 10541"/>
                <a:gd name="connsiteY1" fmla="*/ 6310 h 9624"/>
                <a:gd name="connsiteX2" fmla="*/ 8244 w 10541"/>
                <a:gd name="connsiteY2" fmla="*/ 517 h 9624"/>
                <a:gd name="connsiteX3" fmla="*/ 10541 w 10541"/>
                <a:gd name="connsiteY3" fmla="*/ 9624 h 9624"/>
                <a:gd name="connsiteX0" fmla="*/ 10000 w 10000"/>
                <a:gd name="connsiteY0" fmla="*/ 10555 h 10555"/>
                <a:gd name="connsiteX1" fmla="*/ 0 w 10000"/>
                <a:gd name="connsiteY1" fmla="*/ 7112 h 10555"/>
                <a:gd name="connsiteX2" fmla="*/ 7821 w 10000"/>
                <a:gd name="connsiteY2" fmla="*/ 1092 h 10555"/>
                <a:gd name="connsiteX3" fmla="*/ 10000 w 10000"/>
                <a:gd name="connsiteY3" fmla="*/ 10555 h 10555"/>
                <a:gd name="connsiteX0" fmla="*/ 10000 w 10000"/>
                <a:gd name="connsiteY0" fmla="*/ 10555 h 10555"/>
                <a:gd name="connsiteX1" fmla="*/ 0 w 10000"/>
                <a:gd name="connsiteY1" fmla="*/ 7112 h 10555"/>
                <a:gd name="connsiteX2" fmla="*/ 7821 w 10000"/>
                <a:gd name="connsiteY2" fmla="*/ 1092 h 10555"/>
                <a:gd name="connsiteX3" fmla="*/ 10000 w 10000"/>
                <a:gd name="connsiteY3" fmla="*/ 10555 h 10555"/>
              </a:gdLst>
              <a:ahLst/>
              <a:cxnLst>
                <a:cxn ang="0">
                  <a:pos x="connsiteX0" y="connsiteY0"/>
                </a:cxn>
                <a:cxn ang="0">
                  <a:pos x="connsiteX1" y="connsiteY1"/>
                </a:cxn>
                <a:cxn ang="0">
                  <a:pos x="connsiteX2" y="connsiteY2"/>
                </a:cxn>
                <a:cxn ang="0">
                  <a:pos x="connsiteX3" y="connsiteY3"/>
                </a:cxn>
              </a:cxnLst>
              <a:rect l="l" t="t" r="r" b="b"/>
              <a:pathLst>
                <a:path w="10000" h="10555">
                  <a:moveTo>
                    <a:pt x="10000" y="10555"/>
                  </a:moveTo>
                  <a:cubicBezTo>
                    <a:pt x="10000" y="5790"/>
                    <a:pt x="4359" y="8254"/>
                    <a:pt x="0" y="7112"/>
                  </a:cubicBezTo>
                  <a:cubicBezTo>
                    <a:pt x="4785" y="625"/>
                    <a:pt x="1197" y="-1539"/>
                    <a:pt x="7821" y="1092"/>
                  </a:cubicBezTo>
                  <a:lnTo>
                    <a:pt x="10000" y="10555"/>
                  </a:lnTo>
                  <a:close/>
                </a:path>
              </a:pathLst>
            </a:custGeom>
            <a:pattFill prst="wdUpDiag">
              <a:fgClr>
                <a:schemeClr val="tx1"/>
              </a:fgClr>
              <a:bgClr>
                <a:srgbClr val="9DC3E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52" name="直接连接符 51">
              <a:extLst>
                <a:ext uri="{FF2B5EF4-FFF2-40B4-BE49-F238E27FC236}">
                  <a16:creationId xmlns:a16="http://schemas.microsoft.com/office/drawing/2014/main" id="{C9725DD7-FE88-413D-B76F-76950675FDB3}"/>
                </a:ext>
              </a:extLst>
            </p:cNvPr>
            <p:cNvCxnSpPr>
              <a:stCxn id="16" idx="4"/>
            </p:cNvCxnSpPr>
            <p:nvPr/>
          </p:nvCxnSpPr>
          <p:spPr>
            <a:xfrm flipH="1">
              <a:off x="4845962" y="4019527"/>
              <a:ext cx="322028" cy="1116689"/>
            </a:xfrm>
            <a:prstGeom prst="line">
              <a:avLst/>
            </a:prstGeom>
            <a:ln w="635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sp>
          <p:nvSpPr>
            <p:cNvPr id="53" name="任意多边形 52">
              <a:extLst>
                <a:ext uri="{FF2B5EF4-FFF2-40B4-BE49-F238E27FC236}">
                  <a16:creationId xmlns:a16="http://schemas.microsoft.com/office/drawing/2014/main" id="{B2138025-2D89-4B35-808D-59F300985876}"/>
                </a:ext>
              </a:extLst>
            </p:cNvPr>
            <p:cNvSpPr/>
            <p:nvPr/>
          </p:nvSpPr>
          <p:spPr>
            <a:xfrm>
              <a:off x="2826330" y="4206382"/>
              <a:ext cx="2236485" cy="1290960"/>
            </a:xfrm>
            <a:custGeom>
              <a:avLst/>
              <a:gdLst>
                <a:gd name="connsiteX0" fmla="*/ 0 w 2252776"/>
                <a:gd name="connsiteY0" fmla="*/ 811033 h 1381588"/>
                <a:gd name="connsiteX1" fmla="*/ 1868557 w 2252776"/>
                <a:gd name="connsiteY1" fmla="*/ 803081 h 1381588"/>
                <a:gd name="connsiteX2" fmla="*/ 1844703 w 2252776"/>
                <a:gd name="connsiteY2" fmla="*/ 1304014 h 1381588"/>
                <a:gd name="connsiteX3" fmla="*/ 2218414 w 2252776"/>
                <a:gd name="connsiteY3" fmla="*/ 1296062 h 1381588"/>
                <a:gd name="connsiteX4" fmla="*/ 2194560 w 2252776"/>
                <a:gd name="connsiteY4" fmla="*/ 500932 h 1381588"/>
                <a:gd name="connsiteX5" fmla="*/ 1852654 w 2252776"/>
                <a:gd name="connsiteY5" fmla="*/ 500932 h 1381588"/>
                <a:gd name="connsiteX6" fmla="*/ 1860605 w 2252776"/>
                <a:gd name="connsiteY6" fmla="*/ 0 h 1381588"/>
                <a:gd name="connsiteX0" fmla="*/ 0 w 2252776"/>
                <a:gd name="connsiteY0" fmla="*/ 811033 h 1381588"/>
                <a:gd name="connsiteX1" fmla="*/ 1685677 w 2252776"/>
                <a:gd name="connsiteY1" fmla="*/ 803081 h 1381588"/>
                <a:gd name="connsiteX2" fmla="*/ 1844703 w 2252776"/>
                <a:gd name="connsiteY2" fmla="*/ 1304014 h 1381588"/>
                <a:gd name="connsiteX3" fmla="*/ 2218414 w 2252776"/>
                <a:gd name="connsiteY3" fmla="*/ 1296062 h 1381588"/>
                <a:gd name="connsiteX4" fmla="*/ 2194560 w 2252776"/>
                <a:gd name="connsiteY4" fmla="*/ 500932 h 1381588"/>
                <a:gd name="connsiteX5" fmla="*/ 1852654 w 2252776"/>
                <a:gd name="connsiteY5" fmla="*/ 500932 h 1381588"/>
                <a:gd name="connsiteX6" fmla="*/ 1860605 w 2252776"/>
                <a:gd name="connsiteY6" fmla="*/ 0 h 1381588"/>
                <a:gd name="connsiteX0" fmla="*/ 0 w 2251075"/>
                <a:gd name="connsiteY0" fmla="*/ 811033 h 1326819"/>
                <a:gd name="connsiteX1" fmla="*/ 1685677 w 2251075"/>
                <a:gd name="connsiteY1" fmla="*/ 803081 h 1326819"/>
                <a:gd name="connsiteX2" fmla="*/ 1868557 w 2251075"/>
                <a:gd name="connsiteY2" fmla="*/ 1129085 h 1326819"/>
                <a:gd name="connsiteX3" fmla="*/ 2218414 w 2251075"/>
                <a:gd name="connsiteY3" fmla="*/ 1296062 h 1326819"/>
                <a:gd name="connsiteX4" fmla="*/ 2194560 w 2251075"/>
                <a:gd name="connsiteY4" fmla="*/ 500932 h 1326819"/>
                <a:gd name="connsiteX5" fmla="*/ 1852654 w 2251075"/>
                <a:gd name="connsiteY5" fmla="*/ 500932 h 1326819"/>
                <a:gd name="connsiteX6" fmla="*/ 1860605 w 2251075"/>
                <a:gd name="connsiteY6" fmla="*/ 0 h 1326819"/>
                <a:gd name="connsiteX0" fmla="*/ 0 w 2251641"/>
                <a:gd name="connsiteY0" fmla="*/ 811033 h 1354703"/>
                <a:gd name="connsiteX1" fmla="*/ 1685677 w 2251641"/>
                <a:gd name="connsiteY1" fmla="*/ 803081 h 1354703"/>
                <a:gd name="connsiteX2" fmla="*/ 1860606 w 2251641"/>
                <a:gd name="connsiteY2" fmla="*/ 1240403 h 1354703"/>
                <a:gd name="connsiteX3" fmla="*/ 2218414 w 2251641"/>
                <a:gd name="connsiteY3" fmla="*/ 1296062 h 1354703"/>
                <a:gd name="connsiteX4" fmla="*/ 2194560 w 2251641"/>
                <a:gd name="connsiteY4" fmla="*/ 500932 h 1354703"/>
                <a:gd name="connsiteX5" fmla="*/ 1852654 w 2251641"/>
                <a:gd name="connsiteY5" fmla="*/ 500932 h 1354703"/>
                <a:gd name="connsiteX6" fmla="*/ 1860605 w 2251641"/>
                <a:gd name="connsiteY6" fmla="*/ 0 h 1354703"/>
                <a:gd name="connsiteX0" fmla="*/ 0 w 2251641"/>
                <a:gd name="connsiteY0" fmla="*/ 811033 h 1347925"/>
                <a:gd name="connsiteX1" fmla="*/ 1685677 w 2251641"/>
                <a:gd name="connsiteY1" fmla="*/ 803081 h 1347925"/>
                <a:gd name="connsiteX2" fmla="*/ 1860606 w 2251641"/>
                <a:gd name="connsiteY2" fmla="*/ 1240403 h 1347925"/>
                <a:gd name="connsiteX3" fmla="*/ 2218414 w 2251641"/>
                <a:gd name="connsiteY3" fmla="*/ 1296062 h 1347925"/>
                <a:gd name="connsiteX4" fmla="*/ 2194560 w 2251641"/>
                <a:gd name="connsiteY4" fmla="*/ 500932 h 1347925"/>
                <a:gd name="connsiteX5" fmla="*/ 1852654 w 2251641"/>
                <a:gd name="connsiteY5" fmla="*/ 500932 h 1347925"/>
                <a:gd name="connsiteX6" fmla="*/ 1860605 w 2251641"/>
                <a:gd name="connsiteY6" fmla="*/ 0 h 1347925"/>
                <a:gd name="connsiteX0" fmla="*/ 0 w 2251641"/>
                <a:gd name="connsiteY0" fmla="*/ 811033 h 1354703"/>
                <a:gd name="connsiteX1" fmla="*/ 1685677 w 2251641"/>
                <a:gd name="connsiteY1" fmla="*/ 803081 h 1354703"/>
                <a:gd name="connsiteX2" fmla="*/ 1860606 w 2251641"/>
                <a:gd name="connsiteY2" fmla="*/ 1240403 h 1354703"/>
                <a:gd name="connsiteX3" fmla="*/ 2218414 w 2251641"/>
                <a:gd name="connsiteY3" fmla="*/ 1296062 h 1354703"/>
                <a:gd name="connsiteX4" fmla="*/ 2194560 w 2251641"/>
                <a:gd name="connsiteY4" fmla="*/ 500932 h 1354703"/>
                <a:gd name="connsiteX5" fmla="*/ 1852654 w 2251641"/>
                <a:gd name="connsiteY5" fmla="*/ 500932 h 1354703"/>
                <a:gd name="connsiteX6" fmla="*/ 1860605 w 2251641"/>
                <a:gd name="connsiteY6" fmla="*/ 0 h 1354703"/>
                <a:gd name="connsiteX0" fmla="*/ 0 w 2241417"/>
                <a:gd name="connsiteY0" fmla="*/ 811033 h 1310083"/>
                <a:gd name="connsiteX1" fmla="*/ 1685677 w 2241417"/>
                <a:gd name="connsiteY1" fmla="*/ 803081 h 1310083"/>
                <a:gd name="connsiteX2" fmla="*/ 1860606 w 2241417"/>
                <a:gd name="connsiteY2" fmla="*/ 1240403 h 1310083"/>
                <a:gd name="connsiteX3" fmla="*/ 2202511 w 2241417"/>
                <a:gd name="connsiteY3" fmla="*/ 1232452 h 1310083"/>
                <a:gd name="connsiteX4" fmla="*/ 2194560 w 2241417"/>
                <a:gd name="connsiteY4" fmla="*/ 500932 h 1310083"/>
                <a:gd name="connsiteX5" fmla="*/ 1852654 w 2241417"/>
                <a:gd name="connsiteY5" fmla="*/ 500932 h 1310083"/>
                <a:gd name="connsiteX6" fmla="*/ 1860605 w 2241417"/>
                <a:gd name="connsiteY6" fmla="*/ 0 h 1310083"/>
                <a:gd name="connsiteX0" fmla="*/ 0 w 2254462"/>
                <a:gd name="connsiteY0" fmla="*/ 811033 h 1291680"/>
                <a:gd name="connsiteX1" fmla="*/ 1685677 w 2254462"/>
                <a:gd name="connsiteY1" fmla="*/ 803081 h 1291680"/>
                <a:gd name="connsiteX2" fmla="*/ 1860606 w 2254462"/>
                <a:gd name="connsiteY2" fmla="*/ 1240403 h 1291680"/>
                <a:gd name="connsiteX3" fmla="*/ 2202511 w 2254462"/>
                <a:gd name="connsiteY3" fmla="*/ 1232452 h 1291680"/>
                <a:gd name="connsiteX4" fmla="*/ 2194560 w 2254462"/>
                <a:gd name="connsiteY4" fmla="*/ 500932 h 1291680"/>
                <a:gd name="connsiteX5" fmla="*/ 1852654 w 2254462"/>
                <a:gd name="connsiteY5" fmla="*/ 500932 h 1291680"/>
                <a:gd name="connsiteX6" fmla="*/ 1860605 w 2254462"/>
                <a:gd name="connsiteY6" fmla="*/ 0 h 1291680"/>
                <a:gd name="connsiteX0" fmla="*/ 0 w 2227603"/>
                <a:gd name="connsiteY0" fmla="*/ 811033 h 1310784"/>
                <a:gd name="connsiteX1" fmla="*/ 1685677 w 2227603"/>
                <a:gd name="connsiteY1" fmla="*/ 803081 h 1310784"/>
                <a:gd name="connsiteX2" fmla="*/ 1860606 w 2227603"/>
                <a:gd name="connsiteY2" fmla="*/ 1240403 h 1310784"/>
                <a:gd name="connsiteX3" fmla="*/ 2154803 w 2227603"/>
                <a:gd name="connsiteY3" fmla="*/ 1264257 h 1310784"/>
                <a:gd name="connsiteX4" fmla="*/ 2194560 w 2227603"/>
                <a:gd name="connsiteY4" fmla="*/ 500932 h 1310784"/>
                <a:gd name="connsiteX5" fmla="*/ 1852654 w 2227603"/>
                <a:gd name="connsiteY5" fmla="*/ 500932 h 1310784"/>
                <a:gd name="connsiteX6" fmla="*/ 1860605 w 2227603"/>
                <a:gd name="connsiteY6" fmla="*/ 0 h 1310784"/>
                <a:gd name="connsiteX0" fmla="*/ 0 w 2219011"/>
                <a:gd name="connsiteY0" fmla="*/ 811033 h 1331255"/>
                <a:gd name="connsiteX1" fmla="*/ 1685677 w 2219011"/>
                <a:gd name="connsiteY1" fmla="*/ 803081 h 1331255"/>
                <a:gd name="connsiteX2" fmla="*/ 1860606 w 2219011"/>
                <a:gd name="connsiteY2" fmla="*/ 1240403 h 1331255"/>
                <a:gd name="connsiteX3" fmla="*/ 2154803 w 2219011"/>
                <a:gd name="connsiteY3" fmla="*/ 1264257 h 1331255"/>
                <a:gd name="connsiteX4" fmla="*/ 2194560 w 2219011"/>
                <a:gd name="connsiteY4" fmla="*/ 500932 h 1331255"/>
                <a:gd name="connsiteX5" fmla="*/ 1852654 w 2219011"/>
                <a:gd name="connsiteY5" fmla="*/ 500932 h 1331255"/>
                <a:gd name="connsiteX6" fmla="*/ 1860605 w 2219011"/>
                <a:gd name="connsiteY6" fmla="*/ 0 h 1331255"/>
                <a:gd name="connsiteX0" fmla="*/ 0 w 2247278"/>
                <a:gd name="connsiteY0" fmla="*/ 811033 h 1331255"/>
                <a:gd name="connsiteX1" fmla="*/ 1685677 w 2247278"/>
                <a:gd name="connsiteY1" fmla="*/ 803081 h 1331255"/>
                <a:gd name="connsiteX2" fmla="*/ 1860606 w 2247278"/>
                <a:gd name="connsiteY2" fmla="*/ 1240403 h 1331255"/>
                <a:gd name="connsiteX3" fmla="*/ 2154803 w 2247278"/>
                <a:gd name="connsiteY3" fmla="*/ 1264257 h 1331255"/>
                <a:gd name="connsiteX4" fmla="*/ 2194560 w 2247278"/>
                <a:gd name="connsiteY4" fmla="*/ 500932 h 1331255"/>
                <a:gd name="connsiteX5" fmla="*/ 1852654 w 2247278"/>
                <a:gd name="connsiteY5" fmla="*/ 500932 h 1331255"/>
                <a:gd name="connsiteX6" fmla="*/ 1860605 w 2247278"/>
                <a:gd name="connsiteY6" fmla="*/ 0 h 1331255"/>
                <a:gd name="connsiteX0" fmla="*/ 0 w 2240211"/>
                <a:gd name="connsiteY0" fmla="*/ 811033 h 1331255"/>
                <a:gd name="connsiteX1" fmla="*/ 1685677 w 2240211"/>
                <a:gd name="connsiteY1" fmla="*/ 803081 h 1331255"/>
                <a:gd name="connsiteX2" fmla="*/ 1860606 w 2240211"/>
                <a:gd name="connsiteY2" fmla="*/ 1240403 h 1331255"/>
                <a:gd name="connsiteX3" fmla="*/ 2154803 w 2240211"/>
                <a:gd name="connsiteY3" fmla="*/ 1264257 h 1331255"/>
                <a:gd name="connsiteX4" fmla="*/ 2194560 w 2240211"/>
                <a:gd name="connsiteY4" fmla="*/ 500932 h 1331255"/>
                <a:gd name="connsiteX5" fmla="*/ 1852654 w 2240211"/>
                <a:gd name="connsiteY5" fmla="*/ 500932 h 1331255"/>
                <a:gd name="connsiteX6" fmla="*/ 1860605 w 2240211"/>
                <a:gd name="connsiteY6" fmla="*/ 0 h 1331255"/>
                <a:gd name="connsiteX0" fmla="*/ 0 w 2219011"/>
                <a:gd name="connsiteY0" fmla="*/ 811033 h 1331255"/>
                <a:gd name="connsiteX1" fmla="*/ 1685677 w 2219011"/>
                <a:gd name="connsiteY1" fmla="*/ 803081 h 1331255"/>
                <a:gd name="connsiteX2" fmla="*/ 1860606 w 2219011"/>
                <a:gd name="connsiteY2" fmla="*/ 1240403 h 1331255"/>
                <a:gd name="connsiteX3" fmla="*/ 2154803 w 2219011"/>
                <a:gd name="connsiteY3" fmla="*/ 1264257 h 1331255"/>
                <a:gd name="connsiteX4" fmla="*/ 2194560 w 2219011"/>
                <a:gd name="connsiteY4" fmla="*/ 500932 h 1331255"/>
                <a:gd name="connsiteX5" fmla="*/ 1852654 w 2219011"/>
                <a:gd name="connsiteY5" fmla="*/ 500932 h 1331255"/>
                <a:gd name="connsiteX6" fmla="*/ 1860605 w 2219011"/>
                <a:gd name="connsiteY6" fmla="*/ 0 h 1331255"/>
                <a:gd name="connsiteX0" fmla="*/ 0 w 2236485"/>
                <a:gd name="connsiteY0" fmla="*/ 811033 h 1290960"/>
                <a:gd name="connsiteX1" fmla="*/ 1685677 w 2236485"/>
                <a:gd name="connsiteY1" fmla="*/ 803081 h 1290960"/>
                <a:gd name="connsiteX2" fmla="*/ 1860606 w 2236485"/>
                <a:gd name="connsiteY2" fmla="*/ 1240403 h 1290960"/>
                <a:gd name="connsiteX3" fmla="*/ 2193991 w 2236485"/>
                <a:gd name="connsiteY3" fmla="*/ 1198943 h 1290960"/>
                <a:gd name="connsiteX4" fmla="*/ 2194560 w 2236485"/>
                <a:gd name="connsiteY4" fmla="*/ 500932 h 1290960"/>
                <a:gd name="connsiteX5" fmla="*/ 1852654 w 2236485"/>
                <a:gd name="connsiteY5" fmla="*/ 500932 h 1290960"/>
                <a:gd name="connsiteX6" fmla="*/ 1860605 w 2236485"/>
                <a:gd name="connsiteY6" fmla="*/ 0 h 1290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6485" h="1290960">
                  <a:moveTo>
                    <a:pt x="0" y="811033"/>
                  </a:moveTo>
                  <a:cubicBezTo>
                    <a:pt x="780553" y="765975"/>
                    <a:pt x="1375576" y="731519"/>
                    <a:pt x="1685677" y="803081"/>
                  </a:cubicBezTo>
                  <a:cubicBezTo>
                    <a:pt x="1995778" y="874643"/>
                    <a:pt x="1775887" y="1174426"/>
                    <a:pt x="1860606" y="1240403"/>
                  </a:cubicBezTo>
                  <a:cubicBezTo>
                    <a:pt x="1945325" y="1306380"/>
                    <a:pt x="2138332" y="1322188"/>
                    <a:pt x="2193991" y="1198943"/>
                  </a:cubicBezTo>
                  <a:cubicBezTo>
                    <a:pt x="2249650" y="1075698"/>
                    <a:pt x="2251449" y="617267"/>
                    <a:pt x="2194560" y="500932"/>
                  </a:cubicBezTo>
                  <a:cubicBezTo>
                    <a:pt x="2137671" y="384597"/>
                    <a:pt x="1908313" y="584421"/>
                    <a:pt x="1852654" y="500932"/>
                  </a:cubicBezTo>
                  <a:cubicBezTo>
                    <a:pt x="1796995" y="417443"/>
                    <a:pt x="1828800" y="208721"/>
                    <a:pt x="1860605" y="0"/>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54" name="日期占位符 53">
            <a:extLst>
              <a:ext uri="{FF2B5EF4-FFF2-40B4-BE49-F238E27FC236}">
                <a16:creationId xmlns:a16="http://schemas.microsoft.com/office/drawing/2014/main" id="{CAA201F5-1239-4054-B3B1-9426EA37BD39}"/>
              </a:ext>
            </a:extLst>
          </p:cNvPr>
          <p:cNvSpPr>
            <a:spLocks noGrp="1"/>
          </p:cNvSpPr>
          <p:nvPr>
            <p:ph type="dt" sz="half" idx="10"/>
          </p:nvPr>
        </p:nvSpPr>
        <p:spPr/>
        <p:txBody>
          <a:bodyPr/>
          <a:lstStyle/>
          <a:p>
            <a:r>
              <a:rPr lang="en-US" altLang="zh-CN"/>
              <a:t>https://transys.io/pitree</a:t>
            </a:r>
            <a:endParaRPr lang="en-US"/>
          </a:p>
        </p:txBody>
      </p:sp>
    </p:spTree>
    <p:extLst>
      <p:ext uri="{BB962C8B-B14F-4D97-AF65-F5344CB8AC3E}">
        <p14:creationId xmlns:p14="http://schemas.microsoft.com/office/powerpoint/2010/main" val="549611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63D53D-F7BE-4F26-9594-7E99DED25EF5}"/>
              </a:ext>
            </a:extLst>
          </p:cNvPr>
          <p:cNvSpPr>
            <a:spLocks noGrp="1"/>
          </p:cNvSpPr>
          <p:nvPr>
            <p:ph type="title"/>
          </p:nvPr>
        </p:nvSpPr>
        <p:spPr/>
        <p:txBody>
          <a:bodyPr/>
          <a:lstStyle/>
          <a:p>
            <a:r>
              <a:rPr lang="en-US" altLang="zh-CN" dirty="0"/>
              <a:t>Design Choice: Why Decision Tree?</a:t>
            </a:r>
            <a:endParaRPr lang="zh-CN" altLang="en-US" dirty="0"/>
          </a:p>
        </p:txBody>
      </p:sp>
      <p:sp>
        <p:nvSpPr>
          <p:cNvPr id="3" name="内容占位符 2">
            <a:extLst>
              <a:ext uri="{FF2B5EF4-FFF2-40B4-BE49-F238E27FC236}">
                <a16:creationId xmlns:a16="http://schemas.microsoft.com/office/drawing/2014/main" id="{014FAC30-B115-40B1-9788-E583B046BAD6}"/>
              </a:ext>
            </a:extLst>
          </p:cNvPr>
          <p:cNvSpPr>
            <a:spLocks noGrp="1"/>
          </p:cNvSpPr>
          <p:nvPr>
            <p:ph idx="1"/>
          </p:nvPr>
        </p:nvSpPr>
        <p:spPr>
          <a:xfrm>
            <a:off x="609600" y="1600202"/>
            <a:ext cx="5148263" cy="4525963"/>
          </a:xfrm>
        </p:spPr>
        <p:txBody>
          <a:bodyPr/>
          <a:lstStyle/>
          <a:p>
            <a:r>
              <a:rPr lang="en-US" altLang="zh-CN" dirty="0"/>
              <a:t>Non-parametric and expressive. </a:t>
            </a:r>
          </a:p>
          <a:p>
            <a:r>
              <a:rPr lang="en-US" altLang="zh-CN" dirty="0"/>
              <a:t>Lightweight for video players.</a:t>
            </a:r>
          </a:p>
        </p:txBody>
      </p:sp>
      <p:sp>
        <p:nvSpPr>
          <p:cNvPr id="4" name="页脚占位符 3">
            <a:extLst>
              <a:ext uri="{FF2B5EF4-FFF2-40B4-BE49-F238E27FC236}">
                <a16:creationId xmlns:a16="http://schemas.microsoft.com/office/drawing/2014/main" id="{DBDFE2D2-1870-4661-911F-3F87F52A2A56}"/>
              </a:ext>
            </a:extLst>
          </p:cNvPr>
          <p:cNvSpPr>
            <a:spLocks noGrp="1"/>
          </p:cNvSpPr>
          <p:nvPr>
            <p:ph type="ftr" sz="quarter" idx="11"/>
          </p:nvPr>
        </p:nvSpPr>
        <p:spPr/>
        <p:txBody>
          <a:bodyPr/>
          <a:lstStyle/>
          <a:p>
            <a:r>
              <a:rPr lang="en-US"/>
              <a:t>P5C-04</a:t>
            </a:r>
          </a:p>
        </p:txBody>
      </p:sp>
      <p:sp>
        <p:nvSpPr>
          <p:cNvPr id="5" name="灯片编号占位符 4">
            <a:extLst>
              <a:ext uri="{FF2B5EF4-FFF2-40B4-BE49-F238E27FC236}">
                <a16:creationId xmlns:a16="http://schemas.microsoft.com/office/drawing/2014/main" id="{249726FD-CAE1-4C30-A2BB-F40BA54AB413}"/>
              </a:ext>
            </a:extLst>
          </p:cNvPr>
          <p:cNvSpPr>
            <a:spLocks noGrp="1"/>
          </p:cNvSpPr>
          <p:nvPr>
            <p:ph type="sldNum" sz="quarter" idx="12"/>
          </p:nvPr>
        </p:nvSpPr>
        <p:spPr/>
        <p:txBody>
          <a:bodyPr/>
          <a:lstStyle/>
          <a:p>
            <a:fld id="{7904A8AC-C669-244C-953E-6C477326AD58}" type="slidenum">
              <a:rPr lang="en-US" smtClean="0"/>
              <a:t>7</a:t>
            </a:fld>
            <a:endParaRPr lang="en-US"/>
          </a:p>
        </p:txBody>
      </p:sp>
      <p:sp>
        <p:nvSpPr>
          <p:cNvPr id="54" name="文本框 53">
            <a:extLst>
              <a:ext uri="{FF2B5EF4-FFF2-40B4-BE49-F238E27FC236}">
                <a16:creationId xmlns:a16="http://schemas.microsoft.com/office/drawing/2014/main" id="{10FAFF47-C0FC-4E5D-AACC-1523FCBDDBF8}"/>
              </a:ext>
            </a:extLst>
          </p:cNvPr>
          <p:cNvSpPr txBox="1"/>
          <p:nvPr/>
        </p:nvSpPr>
        <p:spPr>
          <a:xfrm>
            <a:off x="6891131" y="1975015"/>
            <a:ext cx="4607352" cy="1200329"/>
          </a:xfrm>
          <a:prstGeom prst="rect">
            <a:avLst/>
          </a:prstGeom>
          <a:noFill/>
        </p:spPr>
        <p:txBody>
          <a:bodyPr wrap="none" rtlCol="0">
            <a:spAutoFit/>
          </a:bodyPr>
          <a:lstStyle/>
          <a:p>
            <a:pPr algn="ctr"/>
            <a:r>
              <a:rPr lang="en-US" altLang="zh-CN" sz="2400" i="1" dirty="0"/>
              <a:t>A decision tree with 100 leaf nodes:</a:t>
            </a:r>
          </a:p>
          <a:p>
            <a:pPr algn="ctr"/>
            <a:r>
              <a:rPr lang="en-US" altLang="zh-CN" sz="2400" i="1" dirty="0"/>
              <a:t>Page size increase &lt;1%</a:t>
            </a:r>
          </a:p>
          <a:p>
            <a:pPr algn="ctr"/>
            <a:r>
              <a:rPr lang="en-US" altLang="zh-CN" sz="2400" i="1" dirty="0"/>
              <a:t>Decision latency &lt;1ms</a:t>
            </a:r>
            <a:endParaRPr lang="zh-CN" altLang="en-US" sz="2400" i="1" dirty="0"/>
          </a:p>
        </p:txBody>
      </p:sp>
      <p:pic>
        <p:nvPicPr>
          <p:cNvPr id="55" name="图片 54">
            <a:extLst>
              <a:ext uri="{FF2B5EF4-FFF2-40B4-BE49-F238E27FC236}">
                <a16:creationId xmlns:a16="http://schemas.microsoft.com/office/drawing/2014/main" id="{3575988C-C629-457C-A6ED-F9B37CF5C430}"/>
              </a:ext>
            </a:extLst>
          </p:cNvPr>
          <p:cNvPicPr>
            <a:picLocks noChangeAspect="1"/>
          </p:cNvPicPr>
          <p:nvPr/>
        </p:nvPicPr>
        <p:blipFill>
          <a:blip r:embed="rId3"/>
          <a:stretch>
            <a:fillRect/>
          </a:stretch>
        </p:blipFill>
        <p:spPr>
          <a:xfrm>
            <a:off x="6588919" y="3524452"/>
            <a:ext cx="2384425" cy="1804785"/>
          </a:xfrm>
          <a:prstGeom prst="rect">
            <a:avLst/>
          </a:prstGeom>
        </p:spPr>
      </p:pic>
      <p:pic>
        <p:nvPicPr>
          <p:cNvPr id="56" name="图片 55">
            <a:extLst>
              <a:ext uri="{FF2B5EF4-FFF2-40B4-BE49-F238E27FC236}">
                <a16:creationId xmlns:a16="http://schemas.microsoft.com/office/drawing/2014/main" id="{6C4C2B6E-0C6A-4275-BD12-0B0587917D2F}"/>
              </a:ext>
            </a:extLst>
          </p:cNvPr>
          <p:cNvPicPr>
            <a:picLocks noChangeAspect="1"/>
          </p:cNvPicPr>
          <p:nvPr/>
        </p:nvPicPr>
        <p:blipFill>
          <a:blip r:embed="rId4"/>
          <a:stretch>
            <a:fillRect/>
          </a:stretch>
        </p:blipFill>
        <p:spPr>
          <a:xfrm>
            <a:off x="10008394" y="3524453"/>
            <a:ext cx="906832" cy="1790830"/>
          </a:xfrm>
          <a:prstGeom prst="rect">
            <a:avLst/>
          </a:prstGeom>
        </p:spPr>
      </p:pic>
      <p:sp>
        <p:nvSpPr>
          <p:cNvPr id="57" name="文本框 56">
            <a:extLst>
              <a:ext uri="{FF2B5EF4-FFF2-40B4-BE49-F238E27FC236}">
                <a16:creationId xmlns:a16="http://schemas.microsoft.com/office/drawing/2014/main" id="{84D1CB5F-B128-4DBF-9D2A-6E8A01D824D4}"/>
              </a:ext>
            </a:extLst>
          </p:cNvPr>
          <p:cNvSpPr txBox="1"/>
          <p:nvPr/>
        </p:nvSpPr>
        <p:spPr>
          <a:xfrm>
            <a:off x="7287405" y="5410261"/>
            <a:ext cx="987451" cy="461665"/>
          </a:xfrm>
          <a:prstGeom prst="rect">
            <a:avLst/>
          </a:prstGeom>
          <a:noFill/>
        </p:spPr>
        <p:txBody>
          <a:bodyPr wrap="none" rtlCol="0">
            <a:spAutoFit/>
          </a:bodyPr>
          <a:lstStyle/>
          <a:p>
            <a:pPr algn="ctr"/>
            <a:r>
              <a:rPr lang="en-US" altLang="zh-CN" sz="2400" i="1" dirty="0"/>
              <a:t>laptop</a:t>
            </a:r>
            <a:endParaRPr lang="zh-CN" altLang="en-US" sz="2400" i="1" dirty="0"/>
          </a:p>
        </p:txBody>
      </p:sp>
      <p:sp>
        <p:nvSpPr>
          <p:cNvPr id="58" name="文本框 57">
            <a:extLst>
              <a:ext uri="{FF2B5EF4-FFF2-40B4-BE49-F238E27FC236}">
                <a16:creationId xmlns:a16="http://schemas.microsoft.com/office/drawing/2014/main" id="{AD1AA055-4992-4DD6-8F38-E80EAF9E58CA}"/>
              </a:ext>
            </a:extLst>
          </p:cNvPr>
          <p:cNvSpPr txBox="1"/>
          <p:nvPr/>
        </p:nvSpPr>
        <p:spPr>
          <a:xfrm>
            <a:off x="9612861" y="5405262"/>
            <a:ext cx="1697902" cy="461665"/>
          </a:xfrm>
          <a:prstGeom prst="rect">
            <a:avLst/>
          </a:prstGeom>
          <a:noFill/>
        </p:spPr>
        <p:txBody>
          <a:bodyPr wrap="none" rtlCol="0">
            <a:spAutoFit/>
          </a:bodyPr>
          <a:lstStyle/>
          <a:p>
            <a:pPr algn="ctr"/>
            <a:r>
              <a:rPr lang="en-US" altLang="zh-CN" sz="2400" i="1" dirty="0"/>
              <a:t>smartphone</a:t>
            </a:r>
            <a:endParaRPr lang="zh-CN" altLang="en-US" sz="2400" i="1" dirty="0"/>
          </a:p>
        </p:txBody>
      </p:sp>
      <p:sp>
        <p:nvSpPr>
          <p:cNvPr id="59" name="日期占位符 58">
            <a:extLst>
              <a:ext uri="{FF2B5EF4-FFF2-40B4-BE49-F238E27FC236}">
                <a16:creationId xmlns:a16="http://schemas.microsoft.com/office/drawing/2014/main" id="{BFB2B2C0-3515-423C-9E90-D50E5F5C0758}"/>
              </a:ext>
            </a:extLst>
          </p:cNvPr>
          <p:cNvSpPr>
            <a:spLocks noGrp="1"/>
          </p:cNvSpPr>
          <p:nvPr>
            <p:ph type="dt" sz="half" idx="10"/>
          </p:nvPr>
        </p:nvSpPr>
        <p:spPr/>
        <p:txBody>
          <a:bodyPr/>
          <a:lstStyle/>
          <a:p>
            <a:r>
              <a:rPr lang="en-US" altLang="zh-CN"/>
              <a:t>https://transys.io/pitree</a:t>
            </a:r>
            <a:endParaRPr lang="en-US"/>
          </a:p>
        </p:txBody>
      </p:sp>
    </p:spTree>
    <p:extLst>
      <p:ext uri="{BB962C8B-B14F-4D97-AF65-F5344CB8AC3E}">
        <p14:creationId xmlns:p14="http://schemas.microsoft.com/office/powerpoint/2010/main" val="4567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63D53D-F7BE-4F26-9594-7E99DED25EF5}"/>
              </a:ext>
            </a:extLst>
          </p:cNvPr>
          <p:cNvSpPr>
            <a:spLocks noGrp="1"/>
          </p:cNvSpPr>
          <p:nvPr>
            <p:ph type="title"/>
          </p:nvPr>
        </p:nvSpPr>
        <p:spPr/>
        <p:txBody>
          <a:bodyPr/>
          <a:lstStyle/>
          <a:p>
            <a:r>
              <a:rPr lang="en-US" altLang="zh-CN" dirty="0"/>
              <a:t>Design Choice: Why Decision Tree?</a:t>
            </a:r>
            <a:endParaRPr lang="zh-CN" altLang="en-US" dirty="0"/>
          </a:p>
        </p:txBody>
      </p:sp>
      <p:sp>
        <p:nvSpPr>
          <p:cNvPr id="3" name="内容占位符 2">
            <a:extLst>
              <a:ext uri="{FF2B5EF4-FFF2-40B4-BE49-F238E27FC236}">
                <a16:creationId xmlns:a16="http://schemas.microsoft.com/office/drawing/2014/main" id="{014FAC30-B115-40B1-9788-E583B046BAD6}"/>
              </a:ext>
            </a:extLst>
          </p:cNvPr>
          <p:cNvSpPr>
            <a:spLocks noGrp="1"/>
          </p:cNvSpPr>
          <p:nvPr>
            <p:ph idx="1"/>
          </p:nvPr>
        </p:nvSpPr>
        <p:spPr>
          <a:xfrm>
            <a:off x="609601" y="1600202"/>
            <a:ext cx="4937760" cy="4525963"/>
          </a:xfrm>
        </p:spPr>
        <p:txBody>
          <a:bodyPr/>
          <a:lstStyle/>
          <a:p>
            <a:r>
              <a:rPr lang="en-US" altLang="zh-CN" dirty="0"/>
              <a:t>Non-parametric and expressive. </a:t>
            </a:r>
          </a:p>
          <a:p>
            <a:r>
              <a:rPr lang="en-US" altLang="zh-CN" dirty="0"/>
              <a:t>Lightweight for video players.</a:t>
            </a:r>
          </a:p>
          <a:p>
            <a:r>
              <a:rPr lang="en-US" altLang="zh-CN" dirty="0"/>
              <a:t>Following the decision logic of ABR algorithms.</a:t>
            </a:r>
            <a:endParaRPr lang="zh-CN" altLang="en-US" dirty="0"/>
          </a:p>
        </p:txBody>
      </p:sp>
      <p:sp>
        <p:nvSpPr>
          <p:cNvPr id="4" name="页脚占位符 3">
            <a:extLst>
              <a:ext uri="{FF2B5EF4-FFF2-40B4-BE49-F238E27FC236}">
                <a16:creationId xmlns:a16="http://schemas.microsoft.com/office/drawing/2014/main" id="{DBDFE2D2-1870-4661-911F-3F87F52A2A56}"/>
              </a:ext>
            </a:extLst>
          </p:cNvPr>
          <p:cNvSpPr>
            <a:spLocks noGrp="1"/>
          </p:cNvSpPr>
          <p:nvPr>
            <p:ph type="ftr" sz="quarter" idx="11"/>
          </p:nvPr>
        </p:nvSpPr>
        <p:spPr/>
        <p:txBody>
          <a:bodyPr/>
          <a:lstStyle/>
          <a:p>
            <a:r>
              <a:rPr lang="en-US"/>
              <a:t>P5C-04</a:t>
            </a:r>
          </a:p>
        </p:txBody>
      </p:sp>
      <p:sp>
        <p:nvSpPr>
          <p:cNvPr id="5" name="灯片编号占位符 4">
            <a:extLst>
              <a:ext uri="{FF2B5EF4-FFF2-40B4-BE49-F238E27FC236}">
                <a16:creationId xmlns:a16="http://schemas.microsoft.com/office/drawing/2014/main" id="{249726FD-CAE1-4C30-A2BB-F40BA54AB413}"/>
              </a:ext>
            </a:extLst>
          </p:cNvPr>
          <p:cNvSpPr>
            <a:spLocks noGrp="1"/>
          </p:cNvSpPr>
          <p:nvPr>
            <p:ph type="sldNum" sz="quarter" idx="12"/>
          </p:nvPr>
        </p:nvSpPr>
        <p:spPr/>
        <p:txBody>
          <a:bodyPr/>
          <a:lstStyle/>
          <a:p>
            <a:fld id="{7904A8AC-C669-244C-953E-6C477326AD58}" type="slidenum">
              <a:rPr lang="en-US" smtClean="0"/>
              <a:t>8</a:t>
            </a:fld>
            <a:endParaRPr lang="en-US"/>
          </a:p>
        </p:txBody>
      </p:sp>
      <p:sp>
        <p:nvSpPr>
          <p:cNvPr id="110" name="文本框 109">
            <a:extLst>
              <a:ext uri="{FF2B5EF4-FFF2-40B4-BE49-F238E27FC236}">
                <a16:creationId xmlns:a16="http://schemas.microsoft.com/office/drawing/2014/main" id="{AB7619B2-FCF5-44C7-B8CC-516C93AFD85D}"/>
              </a:ext>
            </a:extLst>
          </p:cNvPr>
          <p:cNvSpPr txBox="1"/>
          <p:nvPr/>
        </p:nvSpPr>
        <p:spPr>
          <a:xfrm>
            <a:off x="6690661" y="5596250"/>
            <a:ext cx="4093878" cy="461665"/>
          </a:xfrm>
          <a:prstGeom prst="rect">
            <a:avLst/>
          </a:prstGeom>
          <a:noFill/>
        </p:spPr>
        <p:txBody>
          <a:bodyPr wrap="none" rtlCol="0">
            <a:spAutoFit/>
          </a:bodyPr>
          <a:lstStyle/>
          <a:p>
            <a:pPr algn="ctr"/>
            <a:r>
              <a:rPr lang="en-US" altLang="zh-CN" sz="2400" i="1" dirty="0"/>
              <a:t>Decision tree of BBA </a:t>
            </a:r>
            <a:r>
              <a:rPr lang="en-US" altLang="zh-CN" sz="2400" i="1" baseline="30000" dirty="0"/>
              <a:t>[SIGCOMM’14]</a:t>
            </a:r>
            <a:r>
              <a:rPr lang="en-US" altLang="zh-CN" sz="2400" i="1" dirty="0"/>
              <a:t>.</a:t>
            </a:r>
            <a:endParaRPr lang="zh-CN" altLang="en-US" sz="2400" i="1" dirty="0"/>
          </a:p>
        </p:txBody>
      </p:sp>
      <p:sp>
        <p:nvSpPr>
          <p:cNvPr id="111" name="日期占位符 110">
            <a:extLst>
              <a:ext uri="{FF2B5EF4-FFF2-40B4-BE49-F238E27FC236}">
                <a16:creationId xmlns:a16="http://schemas.microsoft.com/office/drawing/2014/main" id="{8A171BB0-2BD9-45DC-A293-6FAD09F8C63A}"/>
              </a:ext>
            </a:extLst>
          </p:cNvPr>
          <p:cNvSpPr>
            <a:spLocks noGrp="1"/>
          </p:cNvSpPr>
          <p:nvPr>
            <p:ph type="dt" sz="half" idx="10"/>
          </p:nvPr>
        </p:nvSpPr>
        <p:spPr/>
        <p:txBody>
          <a:bodyPr/>
          <a:lstStyle/>
          <a:p>
            <a:r>
              <a:rPr lang="en-US" altLang="zh-CN"/>
              <a:t>https://transys.io/pitree</a:t>
            </a:r>
            <a:endParaRPr lang="en-US"/>
          </a:p>
        </p:txBody>
      </p:sp>
      <p:pic>
        <p:nvPicPr>
          <p:cNvPr id="112" name="图片 111">
            <a:extLst>
              <a:ext uri="{FF2B5EF4-FFF2-40B4-BE49-F238E27FC236}">
                <a16:creationId xmlns:a16="http://schemas.microsoft.com/office/drawing/2014/main" id="{B84C9E95-942C-410B-85AF-36695000D37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757863" y="1600200"/>
            <a:ext cx="5746510" cy="3927800"/>
          </a:xfrm>
          <a:prstGeom prst="rect">
            <a:avLst/>
          </a:prstGeom>
        </p:spPr>
      </p:pic>
    </p:spTree>
    <p:extLst>
      <p:ext uri="{BB962C8B-B14F-4D97-AF65-F5344CB8AC3E}">
        <p14:creationId xmlns:p14="http://schemas.microsoft.com/office/powerpoint/2010/main" val="407955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63D53D-F7BE-4F26-9594-7E99DED25EF5}"/>
              </a:ext>
            </a:extLst>
          </p:cNvPr>
          <p:cNvSpPr>
            <a:spLocks noGrp="1"/>
          </p:cNvSpPr>
          <p:nvPr>
            <p:ph type="title"/>
          </p:nvPr>
        </p:nvSpPr>
        <p:spPr/>
        <p:txBody>
          <a:bodyPr/>
          <a:lstStyle/>
          <a:p>
            <a:r>
              <a:rPr lang="en-US" altLang="zh-CN" dirty="0"/>
              <a:t>Design Challenge: Sequential Dependency</a:t>
            </a:r>
            <a:endParaRPr lang="zh-CN" altLang="en-US" dirty="0"/>
          </a:p>
        </p:txBody>
      </p:sp>
      <p:sp>
        <p:nvSpPr>
          <p:cNvPr id="52" name="内容占位符 51">
            <a:extLst>
              <a:ext uri="{FF2B5EF4-FFF2-40B4-BE49-F238E27FC236}">
                <a16:creationId xmlns:a16="http://schemas.microsoft.com/office/drawing/2014/main" id="{D2758EB3-5DCD-4A41-837C-58609C0EEDA1}"/>
              </a:ext>
            </a:extLst>
          </p:cNvPr>
          <p:cNvSpPr>
            <a:spLocks noGrp="1"/>
          </p:cNvSpPr>
          <p:nvPr>
            <p:ph idx="1"/>
          </p:nvPr>
        </p:nvSpPr>
        <p:spPr>
          <a:xfrm>
            <a:off x="609600" y="1600203"/>
            <a:ext cx="5695705" cy="1438384"/>
          </a:xfrm>
        </p:spPr>
        <p:txBody>
          <a:bodyPr/>
          <a:lstStyle/>
          <a:p>
            <a:r>
              <a:rPr lang="en-US" altLang="zh-CN" dirty="0"/>
              <a:t>ABR Control is a sequential decision-making process.</a:t>
            </a:r>
          </a:p>
          <a:p>
            <a:pPr lvl="1"/>
            <a:endParaRPr lang="zh-CN" altLang="en-US" dirty="0"/>
          </a:p>
        </p:txBody>
      </p:sp>
      <p:sp>
        <p:nvSpPr>
          <p:cNvPr id="4" name="页脚占位符 3">
            <a:extLst>
              <a:ext uri="{FF2B5EF4-FFF2-40B4-BE49-F238E27FC236}">
                <a16:creationId xmlns:a16="http://schemas.microsoft.com/office/drawing/2014/main" id="{DBDFE2D2-1870-4661-911F-3F87F52A2A56}"/>
              </a:ext>
            </a:extLst>
          </p:cNvPr>
          <p:cNvSpPr>
            <a:spLocks noGrp="1"/>
          </p:cNvSpPr>
          <p:nvPr>
            <p:ph type="ftr" sz="quarter" idx="11"/>
          </p:nvPr>
        </p:nvSpPr>
        <p:spPr/>
        <p:txBody>
          <a:bodyPr/>
          <a:lstStyle/>
          <a:p>
            <a:r>
              <a:rPr lang="en-US"/>
              <a:t>P5C-04</a:t>
            </a:r>
          </a:p>
        </p:txBody>
      </p:sp>
      <p:sp>
        <p:nvSpPr>
          <p:cNvPr id="5" name="灯片编号占位符 4">
            <a:extLst>
              <a:ext uri="{FF2B5EF4-FFF2-40B4-BE49-F238E27FC236}">
                <a16:creationId xmlns:a16="http://schemas.microsoft.com/office/drawing/2014/main" id="{249726FD-CAE1-4C30-A2BB-F40BA54AB413}"/>
              </a:ext>
            </a:extLst>
          </p:cNvPr>
          <p:cNvSpPr>
            <a:spLocks noGrp="1"/>
          </p:cNvSpPr>
          <p:nvPr>
            <p:ph type="sldNum" sz="quarter" idx="12"/>
          </p:nvPr>
        </p:nvSpPr>
        <p:spPr/>
        <p:txBody>
          <a:bodyPr/>
          <a:lstStyle/>
          <a:p>
            <a:fld id="{7904A8AC-C669-244C-953E-6C477326AD58}" type="slidenum">
              <a:rPr lang="en-US" smtClean="0"/>
              <a:t>9</a:t>
            </a:fld>
            <a:endParaRPr lang="en-US"/>
          </a:p>
        </p:txBody>
      </p:sp>
      <p:sp>
        <p:nvSpPr>
          <p:cNvPr id="96" name="圆角矩形 5">
            <a:extLst>
              <a:ext uri="{FF2B5EF4-FFF2-40B4-BE49-F238E27FC236}">
                <a16:creationId xmlns:a16="http://schemas.microsoft.com/office/drawing/2014/main" id="{ECDE1498-B1B8-44D5-A03D-462CF4F4EF44}"/>
              </a:ext>
            </a:extLst>
          </p:cNvPr>
          <p:cNvSpPr/>
          <p:nvPr/>
        </p:nvSpPr>
        <p:spPr>
          <a:xfrm>
            <a:off x="2183997" y="3632837"/>
            <a:ext cx="1539353" cy="73136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i="1" dirty="0"/>
              <a:t>ABR Controller</a:t>
            </a:r>
            <a:endParaRPr lang="zh-CN" altLang="en-US" sz="2400" i="1" dirty="0"/>
          </a:p>
        </p:txBody>
      </p:sp>
      <p:sp>
        <p:nvSpPr>
          <p:cNvPr id="102" name="矩形 101">
            <a:extLst>
              <a:ext uri="{FF2B5EF4-FFF2-40B4-BE49-F238E27FC236}">
                <a16:creationId xmlns:a16="http://schemas.microsoft.com/office/drawing/2014/main" id="{A2D3C5F4-3133-4FC0-91D0-BE78369CB1C3}"/>
              </a:ext>
            </a:extLst>
          </p:cNvPr>
          <p:cNvSpPr/>
          <p:nvPr/>
        </p:nvSpPr>
        <p:spPr>
          <a:xfrm>
            <a:off x="3241330" y="2951090"/>
            <a:ext cx="2473980" cy="461665"/>
          </a:xfrm>
          <a:prstGeom prst="rect">
            <a:avLst/>
          </a:prstGeom>
        </p:spPr>
        <p:txBody>
          <a:bodyPr wrap="square">
            <a:spAutoFit/>
          </a:bodyPr>
          <a:lstStyle/>
          <a:p>
            <a:pPr algn="ctr"/>
            <a:r>
              <a:rPr lang="en-US" altLang="zh-CN" sz="2400" i="1" dirty="0"/>
              <a:t>bandwidth logs</a:t>
            </a:r>
            <a:endParaRPr lang="zh-CN" altLang="en-US" sz="2400" i="1" dirty="0"/>
          </a:p>
        </p:txBody>
      </p:sp>
      <p:sp>
        <p:nvSpPr>
          <p:cNvPr id="106" name="矩形 105">
            <a:extLst>
              <a:ext uri="{FF2B5EF4-FFF2-40B4-BE49-F238E27FC236}">
                <a16:creationId xmlns:a16="http://schemas.microsoft.com/office/drawing/2014/main" id="{3E22344D-11FA-4A5F-A3EC-788416154221}"/>
              </a:ext>
            </a:extLst>
          </p:cNvPr>
          <p:cNvSpPr/>
          <p:nvPr/>
        </p:nvSpPr>
        <p:spPr>
          <a:xfrm>
            <a:off x="4024772" y="3998520"/>
            <a:ext cx="1128954" cy="461665"/>
          </a:xfrm>
          <a:prstGeom prst="rect">
            <a:avLst/>
          </a:prstGeom>
        </p:spPr>
        <p:txBody>
          <a:bodyPr wrap="square">
            <a:spAutoFit/>
          </a:bodyPr>
          <a:lstStyle/>
          <a:p>
            <a:pPr algn="ctr"/>
            <a:r>
              <a:rPr lang="en-US" altLang="zh-CN" sz="2400" i="1" dirty="0"/>
              <a:t>bitrate</a:t>
            </a:r>
            <a:endParaRPr lang="zh-CN" altLang="en-US" sz="2400" i="1" dirty="0"/>
          </a:p>
        </p:txBody>
      </p:sp>
      <p:sp>
        <p:nvSpPr>
          <p:cNvPr id="109" name="云形 108">
            <a:extLst>
              <a:ext uri="{FF2B5EF4-FFF2-40B4-BE49-F238E27FC236}">
                <a16:creationId xmlns:a16="http://schemas.microsoft.com/office/drawing/2014/main" id="{04FFF9B8-7E8F-42B7-A1B4-096BAC36134F}"/>
              </a:ext>
            </a:extLst>
          </p:cNvPr>
          <p:cNvSpPr/>
          <p:nvPr/>
        </p:nvSpPr>
        <p:spPr>
          <a:xfrm>
            <a:off x="8026400" y="3528423"/>
            <a:ext cx="1875842" cy="940190"/>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i="1" dirty="0"/>
              <a:t>Internet</a:t>
            </a:r>
            <a:endParaRPr lang="zh-CN" altLang="en-US" sz="2400" i="1" dirty="0"/>
          </a:p>
        </p:txBody>
      </p:sp>
      <p:sp>
        <p:nvSpPr>
          <p:cNvPr id="111" name="圆角矩形 40">
            <a:extLst>
              <a:ext uri="{FF2B5EF4-FFF2-40B4-BE49-F238E27FC236}">
                <a16:creationId xmlns:a16="http://schemas.microsoft.com/office/drawing/2014/main" id="{CAFC4086-EC5E-41FC-A4E3-B92707F52728}"/>
              </a:ext>
            </a:extLst>
          </p:cNvPr>
          <p:cNvSpPr/>
          <p:nvPr/>
        </p:nvSpPr>
        <p:spPr>
          <a:xfrm>
            <a:off x="5401523" y="3807548"/>
            <a:ext cx="1202884" cy="3819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i="1" dirty="0"/>
              <a:t>HTTP</a:t>
            </a:r>
            <a:endParaRPr lang="zh-CN" altLang="en-US" sz="2400" i="1" dirty="0"/>
          </a:p>
        </p:txBody>
      </p:sp>
      <p:sp>
        <p:nvSpPr>
          <p:cNvPr id="119" name="矩形 118">
            <a:extLst>
              <a:ext uri="{FF2B5EF4-FFF2-40B4-BE49-F238E27FC236}">
                <a16:creationId xmlns:a16="http://schemas.microsoft.com/office/drawing/2014/main" id="{B2081FA6-1198-420B-8513-1E3F112404F7}"/>
              </a:ext>
            </a:extLst>
          </p:cNvPr>
          <p:cNvSpPr/>
          <p:nvPr/>
        </p:nvSpPr>
        <p:spPr>
          <a:xfrm>
            <a:off x="2913265" y="4801180"/>
            <a:ext cx="2577704" cy="461665"/>
          </a:xfrm>
          <a:prstGeom prst="rect">
            <a:avLst/>
          </a:prstGeom>
        </p:spPr>
        <p:txBody>
          <a:bodyPr wrap="square">
            <a:spAutoFit/>
          </a:bodyPr>
          <a:lstStyle/>
          <a:p>
            <a:pPr algn="ctr"/>
            <a:r>
              <a:rPr lang="en-US" altLang="zh-CN" sz="2400" i="1" dirty="0"/>
              <a:t>buffer occupancy</a:t>
            </a:r>
            <a:endParaRPr lang="zh-CN" altLang="en-US" sz="2400" i="1" dirty="0"/>
          </a:p>
        </p:txBody>
      </p:sp>
      <p:cxnSp>
        <p:nvCxnSpPr>
          <p:cNvPr id="140" name="连接符: 肘形 139">
            <a:extLst>
              <a:ext uri="{FF2B5EF4-FFF2-40B4-BE49-F238E27FC236}">
                <a16:creationId xmlns:a16="http://schemas.microsoft.com/office/drawing/2014/main" id="{FF817FA4-6141-4A28-B5C8-EDCB556EFC99}"/>
              </a:ext>
            </a:extLst>
          </p:cNvPr>
          <p:cNvCxnSpPr>
            <a:stCxn id="111" idx="0"/>
            <a:endCxn id="96" idx="0"/>
          </p:cNvCxnSpPr>
          <p:nvPr/>
        </p:nvCxnSpPr>
        <p:spPr>
          <a:xfrm rot="16200000" flipV="1">
            <a:off x="4390965" y="2195547"/>
            <a:ext cx="174711" cy="3049291"/>
          </a:xfrm>
          <a:prstGeom prst="bentConnector3">
            <a:avLst>
              <a:gd name="adj1" fmla="val 230845"/>
            </a:avLst>
          </a:prstGeom>
          <a:ln w="19050">
            <a:tailEnd type="triangle"/>
          </a:ln>
        </p:spPr>
        <p:style>
          <a:lnRef idx="1">
            <a:schemeClr val="dk1"/>
          </a:lnRef>
          <a:fillRef idx="0">
            <a:schemeClr val="dk1"/>
          </a:fillRef>
          <a:effectRef idx="0">
            <a:schemeClr val="dk1"/>
          </a:effectRef>
          <a:fontRef idx="minor">
            <a:schemeClr val="tx1"/>
          </a:fontRef>
        </p:style>
      </p:cxnSp>
      <p:grpSp>
        <p:nvGrpSpPr>
          <p:cNvPr id="150" name="组合 149">
            <a:extLst>
              <a:ext uri="{FF2B5EF4-FFF2-40B4-BE49-F238E27FC236}">
                <a16:creationId xmlns:a16="http://schemas.microsoft.com/office/drawing/2014/main" id="{1C03136B-B464-4DA0-B5FF-8DC705151D92}"/>
              </a:ext>
            </a:extLst>
          </p:cNvPr>
          <p:cNvGrpSpPr/>
          <p:nvPr/>
        </p:nvGrpSpPr>
        <p:grpSpPr>
          <a:xfrm>
            <a:off x="5450780" y="4378370"/>
            <a:ext cx="1115674" cy="607400"/>
            <a:chOff x="3252866" y="2875394"/>
            <a:chExt cx="1115674" cy="607400"/>
          </a:xfrm>
        </p:grpSpPr>
        <p:sp>
          <p:nvSpPr>
            <p:cNvPr id="143" name="矩形 142">
              <a:extLst>
                <a:ext uri="{FF2B5EF4-FFF2-40B4-BE49-F238E27FC236}">
                  <a16:creationId xmlns:a16="http://schemas.microsoft.com/office/drawing/2014/main" id="{8D916F03-F21B-4318-98A7-18DDD2309F2B}"/>
                </a:ext>
              </a:extLst>
            </p:cNvPr>
            <p:cNvSpPr/>
            <p:nvPr/>
          </p:nvSpPr>
          <p:spPr>
            <a:xfrm>
              <a:off x="3252866" y="3110248"/>
              <a:ext cx="1115674" cy="372546"/>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i="1" dirty="0"/>
                <a:t>Buffer</a:t>
              </a:r>
              <a:endParaRPr lang="zh-CN" altLang="en-US" sz="2400" i="1" dirty="0"/>
            </a:p>
          </p:txBody>
        </p:sp>
        <p:cxnSp>
          <p:nvCxnSpPr>
            <p:cNvPr id="145" name="直接连接符 144">
              <a:extLst>
                <a:ext uri="{FF2B5EF4-FFF2-40B4-BE49-F238E27FC236}">
                  <a16:creationId xmlns:a16="http://schemas.microsoft.com/office/drawing/2014/main" id="{8BEFBBE3-844A-4543-975A-0B1027535DCA}"/>
                </a:ext>
              </a:extLst>
            </p:cNvPr>
            <p:cNvCxnSpPr/>
            <p:nvPr/>
          </p:nvCxnSpPr>
          <p:spPr>
            <a:xfrm>
              <a:off x="3252866" y="2875394"/>
              <a:ext cx="0" cy="607400"/>
            </a:xfrm>
            <a:prstGeom prst="line">
              <a:avLst/>
            </a:prstGeom>
            <a:ln w="28575"/>
          </p:spPr>
          <p:style>
            <a:lnRef idx="1">
              <a:schemeClr val="dk1"/>
            </a:lnRef>
            <a:fillRef idx="0">
              <a:schemeClr val="dk1"/>
            </a:fillRef>
            <a:effectRef idx="0">
              <a:schemeClr val="dk1"/>
            </a:effectRef>
            <a:fontRef idx="minor">
              <a:schemeClr val="tx1"/>
            </a:fontRef>
          </p:style>
        </p:cxnSp>
        <p:cxnSp>
          <p:nvCxnSpPr>
            <p:cNvPr id="146" name="直接连接符 145">
              <a:extLst>
                <a:ext uri="{FF2B5EF4-FFF2-40B4-BE49-F238E27FC236}">
                  <a16:creationId xmlns:a16="http://schemas.microsoft.com/office/drawing/2014/main" id="{108087CC-B478-4899-BDF8-CB5444BAF18F}"/>
                </a:ext>
              </a:extLst>
            </p:cNvPr>
            <p:cNvCxnSpPr/>
            <p:nvPr/>
          </p:nvCxnSpPr>
          <p:spPr>
            <a:xfrm>
              <a:off x="4368540" y="2875394"/>
              <a:ext cx="0" cy="607400"/>
            </a:xfrm>
            <a:prstGeom prst="line">
              <a:avLst/>
            </a:prstGeom>
            <a:ln w="28575"/>
          </p:spPr>
          <p:style>
            <a:lnRef idx="1">
              <a:schemeClr val="dk1"/>
            </a:lnRef>
            <a:fillRef idx="0">
              <a:schemeClr val="dk1"/>
            </a:fillRef>
            <a:effectRef idx="0">
              <a:schemeClr val="dk1"/>
            </a:effectRef>
            <a:fontRef idx="minor">
              <a:schemeClr val="tx1"/>
            </a:fontRef>
          </p:style>
        </p:cxnSp>
        <p:cxnSp>
          <p:nvCxnSpPr>
            <p:cNvPr id="147" name="直接连接符 146">
              <a:extLst>
                <a:ext uri="{FF2B5EF4-FFF2-40B4-BE49-F238E27FC236}">
                  <a16:creationId xmlns:a16="http://schemas.microsoft.com/office/drawing/2014/main" id="{131CD263-8B73-4F7C-9B3F-F4F7574F13F9}"/>
                </a:ext>
              </a:extLst>
            </p:cNvPr>
            <p:cNvCxnSpPr>
              <a:cxnSpLocks/>
            </p:cNvCxnSpPr>
            <p:nvPr/>
          </p:nvCxnSpPr>
          <p:spPr>
            <a:xfrm>
              <a:off x="3252866" y="3482794"/>
              <a:ext cx="1115674" cy="0"/>
            </a:xfrm>
            <a:prstGeom prst="line">
              <a:avLst/>
            </a:prstGeom>
            <a:ln w="28575"/>
          </p:spPr>
          <p:style>
            <a:lnRef idx="1">
              <a:schemeClr val="dk1"/>
            </a:lnRef>
            <a:fillRef idx="0">
              <a:schemeClr val="dk1"/>
            </a:fillRef>
            <a:effectRef idx="0">
              <a:schemeClr val="dk1"/>
            </a:effectRef>
            <a:fontRef idx="minor">
              <a:schemeClr val="tx1"/>
            </a:fontRef>
          </p:style>
        </p:cxnSp>
      </p:grpSp>
      <p:cxnSp>
        <p:nvCxnSpPr>
          <p:cNvPr id="152" name="直接箭头连接符 151">
            <a:extLst>
              <a:ext uri="{FF2B5EF4-FFF2-40B4-BE49-F238E27FC236}">
                <a16:creationId xmlns:a16="http://schemas.microsoft.com/office/drawing/2014/main" id="{10052451-3883-4716-BEF7-06E5FB995F97}"/>
              </a:ext>
            </a:extLst>
          </p:cNvPr>
          <p:cNvCxnSpPr>
            <a:stCxn id="111" idx="2"/>
            <a:endCxn id="143" idx="0"/>
          </p:cNvCxnSpPr>
          <p:nvPr/>
        </p:nvCxnSpPr>
        <p:spPr>
          <a:xfrm>
            <a:off x="6002965" y="4189489"/>
            <a:ext cx="5652" cy="42373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连接符: 肘形 152">
            <a:extLst>
              <a:ext uri="{FF2B5EF4-FFF2-40B4-BE49-F238E27FC236}">
                <a16:creationId xmlns:a16="http://schemas.microsoft.com/office/drawing/2014/main" id="{2642DBD8-4F18-49D3-B40B-44E538DAF3E7}"/>
              </a:ext>
            </a:extLst>
          </p:cNvPr>
          <p:cNvCxnSpPr>
            <a:cxnSpLocks/>
            <a:stCxn id="143" idx="1"/>
            <a:endCxn id="96" idx="2"/>
          </p:cNvCxnSpPr>
          <p:nvPr/>
        </p:nvCxnSpPr>
        <p:spPr>
          <a:xfrm rot="10800000">
            <a:off x="2953674" y="4364203"/>
            <a:ext cx="2497106" cy="435295"/>
          </a:xfrm>
          <a:prstGeom prst="bentConnector2">
            <a:avLst/>
          </a:prstGeom>
          <a:ln w="19050">
            <a:tailEnd type="triangle"/>
          </a:ln>
        </p:spPr>
        <p:style>
          <a:lnRef idx="1">
            <a:schemeClr val="dk1"/>
          </a:lnRef>
          <a:fillRef idx="0">
            <a:schemeClr val="dk1"/>
          </a:fillRef>
          <a:effectRef idx="0">
            <a:schemeClr val="dk1"/>
          </a:effectRef>
          <a:fontRef idx="minor">
            <a:schemeClr val="tx1"/>
          </a:fontRef>
        </p:style>
      </p:cxnSp>
      <p:cxnSp>
        <p:nvCxnSpPr>
          <p:cNvPr id="156" name="直接箭头连接符 155">
            <a:extLst>
              <a:ext uri="{FF2B5EF4-FFF2-40B4-BE49-F238E27FC236}">
                <a16:creationId xmlns:a16="http://schemas.microsoft.com/office/drawing/2014/main" id="{5C54AF94-534B-4B37-81F0-D9BE7E70045A}"/>
              </a:ext>
            </a:extLst>
          </p:cNvPr>
          <p:cNvCxnSpPr>
            <a:cxnSpLocks/>
            <a:stCxn id="96" idx="3"/>
            <a:endCxn id="111" idx="1"/>
          </p:cNvCxnSpPr>
          <p:nvPr/>
        </p:nvCxnSpPr>
        <p:spPr>
          <a:xfrm flipV="1">
            <a:off x="3723350" y="3998519"/>
            <a:ext cx="1678173"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直接箭头连接符 159">
            <a:extLst>
              <a:ext uri="{FF2B5EF4-FFF2-40B4-BE49-F238E27FC236}">
                <a16:creationId xmlns:a16="http://schemas.microsoft.com/office/drawing/2014/main" id="{A20CF2D8-3925-45E9-87CB-43D2EACD283F}"/>
              </a:ext>
            </a:extLst>
          </p:cNvPr>
          <p:cNvCxnSpPr>
            <a:cxnSpLocks/>
          </p:cNvCxnSpPr>
          <p:nvPr/>
        </p:nvCxnSpPr>
        <p:spPr>
          <a:xfrm flipH="1">
            <a:off x="6604407" y="3946084"/>
            <a:ext cx="143351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直接箭头连接符 163">
            <a:extLst>
              <a:ext uri="{FF2B5EF4-FFF2-40B4-BE49-F238E27FC236}">
                <a16:creationId xmlns:a16="http://schemas.microsoft.com/office/drawing/2014/main" id="{22B3ADAA-C69B-448B-83E9-CCE2DD62DBC9}"/>
              </a:ext>
            </a:extLst>
          </p:cNvPr>
          <p:cNvCxnSpPr>
            <a:cxnSpLocks/>
          </p:cNvCxnSpPr>
          <p:nvPr/>
        </p:nvCxnSpPr>
        <p:spPr>
          <a:xfrm flipH="1">
            <a:off x="6604407" y="4041940"/>
            <a:ext cx="1433516" cy="0"/>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5" name="矩形 164">
            <a:extLst>
              <a:ext uri="{FF2B5EF4-FFF2-40B4-BE49-F238E27FC236}">
                <a16:creationId xmlns:a16="http://schemas.microsoft.com/office/drawing/2014/main" id="{E53E8AE5-3351-4853-9804-80E5B5541A6A}"/>
              </a:ext>
            </a:extLst>
          </p:cNvPr>
          <p:cNvSpPr/>
          <p:nvPr/>
        </p:nvSpPr>
        <p:spPr>
          <a:xfrm>
            <a:off x="6731950" y="3958656"/>
            <a:ext cx="1128954" cy="461665"/>
          </a:xfrm>
          <a:prstGeom prst="rect">
            <a:avLst/>
          </a:prstGeom>
        </p:spPr>
        <p:txBody>
          <a:bodyPr wrap="square">
            <a:spAutoFit/>
          </a:bodyPr>
          <a:lstStyle/>
          <a:p>
            <a:pPr algn="ctr"/>
            <a:r>
              <a:rPr lang="en-US" altLang="zh-CN" sz="2400" i="1" dirty="0"/>
              <a:t>request</a:t>
            </a:r>
            <a:endParaRPr lang="zh-CN" altLang="en-US" sz="2400" i="1" dirty="0"/>
          </a:p>
        </p:txBody>
      </p:sp>
      <p:sp>
        <p:nvSpPr>
          <p:cNvPr id="166" name="矩形 165">
            <a:extLst>
              <a:ext uri="{FF2B5EF4-FFF2-40B4-BE49-F238E27FC236}">
                <a16:creationId xmlns:a16="http://schemas.microsoft.com/office/drawing/2014/main" id="{8140CDEF-9FCA-4FD5-AFDD-991FC0658FE0}"/>
              </a:ext>
            </a:extLst>
          </p:cNvPr>
          <p:cNvSpPr/>
          <p:nvPr/>
        </p:nvSpPr>
        <p:spPr>
          <a:xfrm>
            <a:off x="6756688" y="3499073"/>
            <a:ext cx="1128954" cy="461665"/>
          </a:xfrm>
          <a:prstGeom prst="rect">
            <a:avLst/>
          </a:prstGeom>
        </p:spPr>
        <p:txBody>
          <a:bodyPr wrap="square">
            <a:spAutoFit/>
          </a:bodyPr>
          <a:lstStyle/>
          <a:p>
            <a:pPr algn="ctr"/>
            <a:r>
              <a:rPr lang="en-US" altLang="zh-CN" sz="2400" i="1" dirty="0"/>
              <a:t>chunk</a:t>
            </a:r>
            <a:endParaRPr lang="zh-CN" altLang="en-US" sz="2400" i="1" dirty="0"/>
          </a:p>
        </p:txBody>
      </p:sp>
      <p:sp>
        <p:nvSpPr>
          <p:cNvPr id="167" name="日期占位符 166">
            <a:extLst>
              <a:ext uri="{FF2B5EF4-FFF2-40B4-BE49-F238E27FC236}">
                <a16:creationId xmlns:a16="http://schemas.microsoft.com/office/drawing/2014/main" id="{3A329B9A-4B7C-45E7-807B-AD056B0266D3}"/>
              </a:ext>
            </a:extLst>
          </p:cNvPr>
          <p:cNvSpPr>
            <a:spLocks noGrp="1"/>
          </p:cNvSpPr>
          <p:nvPr>
            <p:ph type="dt" sz="half" idx="10"/>
          </p:nvPr>
        </p:nvSpPr>
        <p:spPr/>
        <p:txBody>
          <a:bodyPr/>
          <a:lstStyle/>
          <a:p>
            <a:r>
              <a:rPr lang="en-US" altLang="zh-CN"/>
              <a:t>https://transys.io/pitree</a:t>
            </a:r>
            <a:endParaRPr lang="en-US"/>
          </a:p>
        </p:txBody>
      </p:sp>
    </p:spTree>
    <p:extLst>
      <p:ext uri="{BB962C8B-B14F-4D97-AF65-F5344CB8AC3E}">
        <p14:creationId xmlns:p14="http://schemas.microsoft.com/office/powerpoint/2010/main" val="28023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000"/>
                                        <p:tgtEl>
                                          <p:spTgt spid="109"/>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Effect transition="in" filter="wipe(right)">
                                      <p:cBhvr>
                                        <p:cTn id="11" dur="1000"/>
                                        <p:tgtEl>
                                          <p:spTgt spid="166"/>
                                        </p:tgtEl>
                                      </p:cBhvr>
                                    </p:animEffect>
                                  </p:childTnLst>
                                </p:cTn>
                              </p:par>
                              <p:par>
                                <p:cTn id="12" presetID="22" presetClass="entr" presetSubtype="2" fill="hold" nodeType="withEffect">
                                  <p:stCondLst>
                                    <p:cond delay="0"/>
                                  </p:stCondLst>
                                  <p:childTnLst>
                                    <p:set>
                                      <p:cBhvr>
                                        <p:cTn id="13" dur="1" fill="hold">
                                          <p:stCondLst>
                                            <p:cond delay="0"/>
                                          </p:stCondLst>
                                        </p:cTn>
                                        <p:tgtEl>
                                          <p:spTgt spid="160"/>
                                        </p:tgtEl>
                                        <p:attrNameLst>
                                          <p:attrName>style.visibility</p:attrName>
                                        </p:attrNameLst>
                                      </p:cBhvr>
                                      <p:to>
                                        <p:strVal val="visible"/>
                                      </p:to>
                                    </p:set>
                                    <p:animEffect transition="in" filter="wipe(right)">
                                      <p:cBhvr>
                                        <p:cTn id="14" dur="1000"/>
                                        <p:tgtEl>
                                          <p:spTgt spid="160"/>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11"/>
                                        </p:tgtEl>
                                        <p:attrNameLst>
                                          <p:attrName>style.visibility</p:attrName>
                                        </p:attrNameLst>
                                      </p:cBhvr>
                                      <p:to>
                                        <p:strVal val="visible"/>
                                      </p:to>
                                    </p:set>
                                    <p:animEffect transition="in" filter="fade">
                                      <p:cBhvr>
                                        <p:cTn id="18" dur="1000"/>
                                        <p:tgtEl>
                                          <p:spTgt spid="111"/>
                                        </p:tgtEl>
                                      </p:cBhvr>
                                    </p:animEffect>
                                  </p:childTnLst>
                                </p:cTn>
                              </p:par>
                            </p:childTnLst>
                          </p:cTn>
                        </p:par>
                        <p:par>
                          <p:cTn id="19" fill="hold">
                            <p:stCondLst>
                              <p:cond delay="3000"/>
                            </p:stCondLst>
                            <p:childTnLst>
                              <p:par>
                                <p:cTn id="20" presetID="22" presetClass="entr" presetSubtype="2" fill="hold" nodeType="afterEffect">
                                  <p:stCondLst>
                                    <p:cond delay="0"/>
                                  </p:stCondLst>
                                  <p:childTnLst>
                                    <p:set>
                                      <p:cBhvr>
                                        <p:cTn id="21" dur="1" fill="hold">
                                          <p:stCondLst>
                                            <p:cond delay="0"/>
                                          </p:stCondLst>
                                        </p:cTn>
                                        <p:tgtEl>
                                          <p:spTgt spid="140"/>
                                        </p:tgtEl>
                                        <p:attrNameLst>
                                          <p:attrName>style.visibility</p:attrName>
                                        </p:attrNameLst>
                                      </p:cBhvr>
                                      <p:to>
                                        <p:strVal val="visible"/>
                                      </p:to>
                                    </p:set>
                                    <p:animEffect transition="in" filter="wipe(right)">
                                      <p:cBhvr>
                                        <p:cTn id="22" dur="2000"/>
                                        <p:tgtEl>
                                          <p:spTgt spid="140"/>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02"/>
                                        </p:tgtEl>
                                        <p:attrNameLst>
                                          <p:attrName>style.visibility</p:attrName>
                                        </p:attrNameLst>
                                      </p:cBhvr>
                                      <p:to>
                                        <p:strVal val="visible"/>
                                      </p:to>
                                    </p:set>
                                    <p:animEffect transition="in" filter="wipe(right)">
                                      <p:cBhvr>
                                        <p:cTn id="25" dur="2000"/>
                                        <p:tgtEl>
                                          <p:spTgt spid="102"/>
                                        </p:tgtEl>
                                      </p:cBhvr>
                                    </p:animEffect>
                                  </p:childTnLst>
                                </p:cTn>
                              </p:par>
                              <p:par>
                                <p:cTn id="26" presetID="22" presetClass="entr" presetSubtype="1" fill="hold" nodeType="withEffect">
                                  <p:stCondLst>
                                    <p:cond delay="0"/>
                                  </p:stCondLst>
                                  <p:childTnLst>
                                    <p:set>
                                      <p:cBhvr>
                                        <p:cTn id="27" dur="1" fill="hold">
                                          <p:stCondLst>
                                            <p:cond delay="0"/>
                                          </p:stCondLst>
                                        </p:cTn>
                                        <p:tgtEl>
                                          <p:spTgt spid="152"/>
                                        </p:tgtEl>
                                        <p:attrNameLst>
                                          <p:attrName>style.visibility</p:attrName>
                                        </p:attrNameLst>
                                      </p:cBhvr>
                                      <p:to>
                                        <p:strVal val="visible"/>
                                      </p:to>
                                    </p:set>
                                    <p:animEffect transition="in" filter="wipe(up)">
                                      <p:cBhvr>
                                        <p:cTn id="28" dur="1000"/>
                                        <p:tgtEl>
                                          <p:spTgt spid="152"/>
                                        </p:tgtEl>
                                      </p:cBhvr>
                                    </p:animEffect>
                                  </p:childTnLst>
                                </p:cTn>
                              </p:par>
                              <p:par>
                                <p:cTn id="29" presetID="22" presetClass="entr" presetSubtype="2" fill="hold" nodeType="withEffect">
                                  <p:stCondLst>
                                    <p:cond delay="1000"/>
                                  </p:stCondLst>
                                  <p:childTnLst>
                                    <p:set>
                                      <p:cBhvr>
                                        <p:cTn id="30" dur="1" fill="hold">
                                          <p:stCondLst>
                                            <p:cond delay="0"/>
                                          </p:stCondLst>
                                        </p:cTn>
                                        <p:tgtEl>
                                          <p:spTgt spid="150"/>
                                        </p:tgtEl>
                                        <p:attrNameLst>
                                          <p:attrName>style.visibility</p:attrName>
                                        </p:attrNameLst>
                                      </p:cBhvr>
                                      <p:to>
                                        <p:strVal val="visible"/>
                                      </p:to>
                                    </p:set>
                                    <p:animEffect transition="in" filter="wipe(right)">
                                      <p:cBhvr>
                                        <p:cTn id="31" dur="1000"/>
                                        <p:tgtEl>
                                          <p:spTgt spid="150"/>
                                        </p:tgtEl>
                                      </p:cBhvr>
                                    </p:animEffect>
                                  </p:childTnLst>
                                </p:cTn>
                              </p:par>
                            </p:childTnLst>
                          </p:cTn>
                        </p:par>
                        <p:par>
                          <p:cTn id="32" fill="hold">
                            <p:stCondLst>
                              <p:cond delay="5000"/>
                            </p:stCondLst>
                            <p:childTnLst>
                              <p:par>
                                <p:cTn id="33" presetID="22" presetClass="entr" presetSubtype="2" fill="hold" nodeType="afterEffect">
                                  <p:stCondLst>
                                    <p:cond delay="0"/>
                                  </p:stCondLst>
                                  <p:childTnLst>
                                    <p:set>
                                      <p:cBhvr>
                                        <p:cTn id="34" dur="1" fill="hold">
                                          <p:stCondLst>
                                            <p:cond delay="0"/>
                                          </p:stCondLst>
                                        </p:cTn>
                                        <p:tgtEl>
                                          <p:spTgt spid="153"/>
                                        </p:tgtEl>
                                        <p:attrNameLst>
                                          <p:attrName>style.visibility</p:attrName>
                                        </p:attrNameLst>
                                      </p:cBhvr>
                                      <p:to>
                                        <p:strVal val="visible"/>
                                      </p:to>
                                    </p:set>
                                    <p:animEffect transition="in" filter="wipe(right)">
                                      <p:cBhvr>
                                        <p:cTn id="35" dur="1000"/>
                                        <p:tgtEl>
                                          <p:spTgt spid="153"/>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119"/>
                                        </p:tgtEl>
                                        <p:attrNameLst>
                                          <p:attrName>style.visibility</p:attrName>
                                        </p:attrNameLst>
                                      </p:cBhvr>
                                      <p:to>
                                        <p:strVal val="visible"/>
                                      </p:to>
                                    </p:set>
                                    <p:animEffect transition="in" filter="wipe(right)">
                                      <p:cBhvr>
                                        <p:cTn id="38" dur="1000"/>
                                        <p:tgtEl>
                                          <p:spTgt spid="119"/>
                                        </p:tgtEl>
                                      </p:cBhvr>
                                    </p:animEffect>
                                  </p:childTnLst>
                                </p:cTn>
                              </p:par>
                            </p:childTnLst>
                          </p:cTn>
                        </p:par>
                        <p:par>
                          <p:cTn id="39" fill="hold">
                            <p:stCondLst>
                              <p:cond delay="6000"/>
                            </p:stCondLst>
                            <p:childTnLst>
                              <p:par>
                                <p:cTn id="40" presetID="10" presetClass="entr" presetSubtype="0" fill="hold" grpId="0" nodeType="afterEffect">
                                  <p:stCondLst>
                                    <p:cond delay="0"/>
                                  </p:stCondLst>
                                  <p:childTnLst>
                                    <p:set>
                                      <p:cBhvr>
                                        <p:cTn id="41" dur="1" fill="hold">
                                          <p:stCondLst>
                                            <p:cond delay="0"/>
                                          </p:stCondLst>
                                        </p:cTn>
                                        <p:tgtEl>
                                          <p:spTgt spid="96"/>
                                        </p:tgtEl>
                                        <p:attrNameLst>
                                          <p:attrName>style.visibility</p:attrName>
                                        </p:attrNameLst>
                                      </p:cBhvr>
                                      <p:to>
                                        <p:strVal val="visible"/>
                                      </p:to>
                                    </p:set>
                                    <p:animEffect transition="in" filter="fade">
                                      <p:cBhvr>
                                        <p:cTn id="42" dur="1000"/>
                                        <p:tgtEl>
                                          <p:spTgt spid="96"/>
                                        </p:tgtEl>
                                      </p:cBhvr>
                                    </p:animEffect>
                                  </p:childTnLst>
                                </p:cTn>
                              </p:par>
                            </p:childTnLst>
                          </p:cTn>
                        </p:par>
                        <p:par>
                          <p:cTn id="43" fill="hold">
                            <p:stCondLst>
                              <p:cond delay="7000"/>
                            </p:stCondLst>
                            <p:childTnLst>
                              <p:par>
                                <p:cTn id="44" presetID="22" presetClass="entr" presetSubtype="8" fill="hold" nodeType="afterEffect">
                                  <p:stCondLst>
                                    <p:cond delay="0"/>
                                  </p:stCondLst>
                                  <p:childTnLst>
                                    <p:set>
                                      <p:cBhvr>
                                        <p:cTn id="45" dur="1" fill="hold">
                                          <p:stCondLst>
                                            <p:cond delay="0"/>
                                          </p:stCondLst>
                                        </p:cTn>
                                        <p:tgtEl>
                                          <p:spTgt spid="156"/>
                                        </p:tgtEl>
                                        <p:attrNameLst>
                                          <p:attrName>style.visibility</p:attrName>
                                        </p:attrNameLst>
                                      </p:cBhvr>
                                      <p:to>
                                        <p:strVal val="visible"/>
                                      </p:to>
                                    </p:set>
                                    <p:animEffect transition="in" filter="wipe(left)">
                                      <p:cBhvr>
                                        <p:cTn id="46" dur="1000"/>
                                        <p:tgtEl>
                                          <p:spTgt spid="15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1000"/>
                                        <p:tgtEl>
                                          <p:spTgt spid="106"/>
                                        </p:tgtEl>
                                      </p:cBhvr>
                                    </p:animEffect>
                                  </p:childTnLst>
                                </p:cTn>
                              </p:par>
                            </p:childTnLst>
                          </p:cTn>
                        </p:par>
                        <p:par>
                          <p:cTn id="50" fill="hold">
                            <p:stCondLst>
                              <p:cond delay="8000"/>
                            </p:stCondLst>
                            <p:childTnLst>
                              <p:par>
                                <p:cTn id="51" presetID="22" presetClass="entr" presetSubtype="8" fill="hold" grpId="0" nodeType="afterEffect">
                                  <p:stCondLst>
                                    <p:cond delay="0"/>
                                  </p:stCondLst>
                                  <p:childTnLst>
                                    <p:set>
                                      <p:cBhvr>
                                        <p:cTn id="52" dur="1" fill="hold">
                                          <p:stCondLst>
                                            <p:cond delay="0"/>
                                          </p:stCondLst>
                                        </p:cTn>
                                        <p:tgtEl>
                                          <p:spTgt spid="165"/>
                                        </p:tgtEl>
                                        <p:attrNameLst>
                                          <p:attrName>style.visibility</p:attrName>
                                        </p:attrNameLst>
                                      </p:cBhvr>
                                      <p:to>
                                        <p:strVal val="visible"/>
                                      </p:to>
                                    </p:set>
                                    <p:animEffect transition="in" filter="wipe(left)">
                                      <p:cBhvr>
                                        <p:cTn id="53" dur="1000"/>
                                        <p:tgtEl>
                                          <p:spTgt spid="165"/>
                                        </p:tgtEl>
                                      </p:cBhvr>
                                    </p:animEffect>
                                  </p:childTnLst>
                                </p:cTn>
                              </p:par>
                              <p:par>
                                <p:cTn id="54" presetID="22" presetClass="entr" presetSubtype="8" fill="hold" nodeType="withEffect">
                                  <p:stCondLst>
                                    <p:cond delay="0"/>
                                  </p:stCondLst>
                                  <p:childTnLst>
                                    <p:set>
                                      <p:cBhvr>
                                        <p:cTn id="55" dur="1" fill="hold">
                                          <p:stCondLst>
                                            <p:cond delay="0"/>
                                          </p:stCondLst>
                                        </p:cTn>
                                        <p:tgtEl>
                                          <p:spTgt spid="164"/>
                                        </p:tgtEl>
                                        <p:attrNameLst>
                                          <p:attrName>style.visibility</p:attrName>
                                        </p:attrNameLst>
                                      </p:cBhvr>
                                      <p:to>
                                        <p:strVal val="visible"/>
                                      </p:to>
                                    </p:set>
                                    <p:animEffect transition="in" filter="wipe(left)">
                                      <p:cBhvr>
                                        <p:cTn id="56" dur="1000"/>
                                        <p:tgtEl>
                                          <p:spTgt spid="164"/>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mph" presetSubtype="2" fill="hold" grpId="1" nodeType="clickEffect">
                                  <p:stCondLst>
                                    <p:cond delay="0"/>
                                  </p:stCondLst>
                                  <p:childTnLst>
                                    <p:animClr clrSpc="rgb" dir="cw">
                                      <p:cBhvr override="childStyle">
                                        <p:cTn id="60" dur="500" fill="hold"/>
                                        <p:tgtEl>
                                          <p:spTgt spid="166"/>
                                        </p:tgtEl>
                                        <p:attrNameLst>
                                          <p:attrName>style.color</p:attrName>
                                        </p:attrNameLst>
                                      </p:cBhvr>
                                      <p:to>
                                        <a:srgbClr val="FF0000"/>
                                      </p:to>
                                    </p:animClr>
                                  </p:childTnLst>
                                </p:cTn>
                              </p:par>
                              <p:par>
                                <p:cTn id="61" presetID="7" presetClass="emph" presetSubtype="2" fill="hold" nodeType="withEffect">
                                  <p:stCondLst>
                                    <p:cond delay="0"/>
                                  </p:stCondLst>
                                  <p:childTnLst>
                                    <p:animClr clrSpc="rgb" dir="cw">
                                      <p:cBhvr>
                                        <p:cTn id="62" dur="500" fill="hold"/>
                                        <p:tgtEl>
                                          <p:spTgt spid="160"/>
                                        </p:tgtEl>
                                        <p:attrNameLst>
                                          <p:attrName>stroke.color</p:attrName>
                                        </p:attrNameLst>
                                      </p:cBhvr>
                                      <p:to>
                                        <a:srgbClr val="FF0000"/>
                                      </p:to>
                                    </p:animClr>
                                    <p:set>
                                      <p:cBhvr>
                                        <p:cTn id="63" dur="500" fill="hold"/>
                                        <p:tgtEl>
                                          <p:spTgt spid="160"/>
                                        </p:tgtEl>
                                        <p:attrNameLst>
                                          <p:attrName>stroke.on</p:attrName>
                                        </p:attrNameLst>
                                      </p:cBhvr>
                                      <p:to>
                                        <p:strVal val="true"/>
                                      </p:to>
                                    </p:set>
                                  </p:childTnLst>
                                </p:cTn>
                              </p:par>
                            </p:childTnLst>
                          </p:cTn>
                        </p:par>
                        <p:par>
                          <p:cTn id="64" fill="hold">
                            <p:stCondLst>
                              <p:cond delay="500"/>
                            </p:stCondLst>
                            <p:childTnLst>
                              <p:par>
                                <p:cTn id="65" presetID="7" presetClass="emph" presetSubtype="2" fill="hold" nodeType="afterEffect">
                                  <p:stCondLst>
                                    <p:cond delay="0"/>
                                  </p:stCondLst>
                                  <p:childTnLst>
                                    <p:animClr clrSpc="rgb" dir="cw">
                                      <p:cBhvr>
                                        <p:cTn id="66" dur="500" fill="hold"/>
                                        <p:tgtEl>
                                          <p:spTgt spid="140"/>
                                        </p:tgtEl>
                                        <p:attrNameLst>
                                          <p:attrName>stroke.color</p:attrName>
                                        </p:attrNameLst>
                                      </p:cBhvr>
                                      <p:to>
                                        <a:srgbClr val="FF0000"/>
                                      </p:to>
                                    </p:animClr>
                                    <p:set>
                                      <p:cBhvr>
                                        <p:cTn id="67" dur="500" fill="hold"/>
                                        <p:tgtEl>
                                          <p:spTgt spid="140"/>
                                        </p:tgtEl>
                                        <p:attrNameLst>
                                          <p:attrName>stroke.on</p:attrName>
                                        </p:attrNameLst>
                                      </p:cBhvr>
                                      <p:to>
                                        <p:strVal val="true"/>
                                      </p:to>
                                    </p:set>
                                  </p:childTnLst>
                                </p:cTn>
                              </p:par>
                              <p:par>
                                <p:cTn id="68" presetID="7" presetClass="emph" presetSubtype="2" fill="hold" nodeType="withEffect">
                                  <p:stCondLst>
                                    <p:cond delay="0"/>
                                  </p:stCondLst>
                                  <p:childTnLst>
                                    <p:animClr clrSpc="rgb" dir="cw">
                                      <p:cBhvr>
                                        <p:cTn id="69" dur="500" fill="hold"/>
                                        <p:tgtEl>
                                          <p:spTgt spid="152"/>
                                        </p:tgtEl>
                                        <p:attrNameLst>
                                          <p:attrName>stroke.color</p:attrName>
                                        </p:attrNameLst>
                                      </p:cBhvr>
                                      <p:to>
                                        <a:srgbClr val="FF0000"/>
                                      </p:to>
                                    </p:animClr>
                                    <p:set>
                                      <p:cBhvr>
                                        <p:cTn id="70" dur="500" fill="hold"/>
                                        <p:tgtEl>
                                          <p:spTgt spid="152"/>
                                        </p:tgtEl>
                                        <p:attrNameLst>
                                          <p:attrName>stroke.on</p:attrName>
                                        </p:attrNameLst>
                                      </p:cBhvr>
                                      <p:to>
                                        <p:strVal val="true"/>
                                      </p:to>
                                    </p:set>
                                  </p:childTnLst>
                                </p:cTn>
                              </p:par>
                              <p:par>
                                <p:cTn id="71" presetID="7" presetClass="emph" presetSubtype="2" fill="hold" nodeType="withEffect">
                                  <p:stCondLst>
                                    <p:cond delay="0"/>
                                  </p:stCondLst>
                                  <p:childTnLst>
                                    <p:animClr clrSpc="rgb" dir="cw">
                                      <p:cBhvr>
                                        <p:cTn id="72" dur="500" fill="hold"/>
                                        <p:tgtEl>
                                          <p:spTgt spid="153"/>
                                        </p:tgtEl>
                                        <p:attrNameLst>
                                          <p:attrName>stroke.color</p:attrName>
                                        </p:attrNameLst>
                                      </p:cBhvr>
                                      <p:to>
                                        <a:srgbClr val="FF0000"/>
                                      </p:to>
                                    </p:animClr>
                                    <p:set>
                                      <p:cBhvr>
                                        <p:cTn id="73" dur="500" fill="hold"/>
                                        <p:tgtEl>
                                          <p:spTgt spid="153"/>
                                        </p:tgtEl>
                                        <p:attrNameLst>
                                          <p:attrName>stroke.on</p:attrName>
                                        </p:attrNameLst>
                                      </p:cBhvr>
                                      <p:to>
                                        <p:strVal val="true"/>
                                      </p:to>
                                    </p:set>
                                  </p:childTnLst>
                                </p:cTn>
                              </p:par>
                              <p:par>
                                <p:cTn id="74" presetID="3" presetClass="emph" presetSubtype="2" fill="hold" grpId="1" nodeType="withEffect">
                                  <p:stCondLst>
                                    <p:cond delay="0"/>
                                  </p:stCondLst>
                                  <p:childTnLst>
                                    <p:animClr clrSpc="rgb" dir="cw">
                                      <p:cBhvr override="childStyle">
                                        <p:cTn id="75" dur="500" fill="hold"/>
                                        <p:tgtEl>
                                          <p:spTgt spid="102"/>
                                        </p:tgtEl>
                                        <p:attrNameLst>
                                          <p:attrName>style.color</p:attrName>
                                        </p:attrNameLst>
                                      </p:cBhvr>
                                      <p:to>
                                        <a:srgbClr val="FF0000"/>
                                      </p:to>
                                    </p:animClr>
                                  </p:childTnLst>
                                </p:cTn>
                              </p:par>
                              <p:par>
                                <p:cTn id="76" presetID="3" presetClass="emph" presetSubtype="2" fill="hold" grpId="1" nodeType="withEffect">
                                  <p:stCondLst>
                                    <p:cond delay="0"/>
                                  </p:stCondLst>
                                  <p:childTnLst>
                                    <p:animClr clrSpc="rgb" dir="cw">
                                      <p:cBhvr override="childStyle">
                                        <p:cTn id="77" dur="500" fill="hold"/>
                                        <p:tgtEl>
                                          <p:spTgt spid="119"/>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102" grpId="0"/>
      <p:bldP spid="102" grpId="1"/>
      <p:bldP spid="106" grpId="0"/>
      <p:bldP spid="109" grpId="0" animBg="1"/>
      <p:bldP spid="111" grpId="0" animBg="1"/>
      <p:bldP spid="119" grpId="0"/>
      <p:bldP spid="119" grpId="1"/>
      <p:bldP spid="165" grpId="0"/>
      <p:bldP spid="166" grpId="0"/>
      <p:bldP spid="166" grpId="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9.8|8.9|3.9|4.1|6.4|5.4|4.2"/>
</p:tagLst>
</file>

<file path=ppt/tags/tag2.xml><?xml version="1.0" encoding="utf-8"?>
<p:tagLst xmlns:a="http://schemas.openxmlformats.org/drawingml/2006/main" xmlns:r="http://schemas.openxmlformats.org/officeDocument/2006/relationships" xmlns:p="http://schemas.openxmlformats.org/presentationml/2006/main">
  <p:tag name="TIMING" val="|9.8|8.9|3.9|4.1|6.4|5.4|4.2"/>
</p:tagLst>
</file>

<file path=ppt/tags/tag3.xml><?xml version="1.0" encoding="utf-8"?>
<p:tagLst xmlns:a="http://schemas.openxmlformats.org/drawingml/2006/main" xmlns:r="http://schemas.openxmlformats.org/officeDocument/2006/relationships" xmlns:p="http://schemas.openxmlformats.org/presentationml/2006/main">
  <p:tag name="TIMING" val="|6.1|3.1|3.6|7"/>
</p:tagLst>
</file>

<file path=ppt/tags/tag4.xml><?xml version="1.0" encoding="utf-8"?>
<p:tagLst xmlns:a="http://schemas.openxmlformats.org/drawingml/2006/main" xmlns:r="http://schemas.openxmlformats.org/officeDocument/2006/relationships" xmlns:p="http://schemas.openxmlformats.org/presentationml/2006/main">
  <p:tag name="TIMING" val="|47.9|1.6|1.4"/>
</p:tagLst>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E1606877-41A3-D54B-B6AA-EA4E040A3D5F}" vid="{30CD31CD-FFD6-B049-A8FA-6ADD92601B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85528</TotalTime>
  <Words>2213</Words>
  <Application>Microsoft Office PowerPoint</Application>
  <PresentationFormat>宽屏</PresentationFormat>
  <Paragraphs>285</Paragraphs>
  <Slides>19</Slides>
  <Notes>17</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19</vt:i4>
      </vt:variant>
    </vt:vector>
  </HeadingPairs>
  <TitlesOfParts>
    <vt:vector size="24" baseType="lpstr">
      <vt:lpstr>Arial</vt:lpstr>
      <vt:lpstr>Calibri</vt:lpstr>
      <vt:lpstr>Cambria Math</vt:lpstr>
      <vt:lpstr>Times New Roman</vt:lpstr>
      <vt:lpstr>Theme1</vt:lpstr>
      <vt:lpstr>PiTree: Practical Implementations of ABR Algorithms Using Decision Trees</vt:lpstr>
      <vt:lpstr>Adaptive Bitrate (ABR) Algorithms</vt:lpstr>
      <vt:lpstr>Adaptive Bitrate (ABR) Algorithms</vt:lpstr>
      <vt:lpstr>Drawbacks – Heavyweight</vt:lpstr>
      <vt:lpstr>Our Contribution: PiTree</vt:lpstr>
      <vt:lpstr>Design Choice: Why Decision Tree?</vt:lpstr>
      <vt:lpstr>Design Choice: Why Decision Tree?</vt:lpstr>
      <vt:lpstr>Design Choice: Why Decision Tree?</vt:lpstr>
      <vt:lpstr>Design Challenge: Sequential Dependency</vt:lpstr>
      <vt:lpstr>Design Challenge: Sequential Dependency</vt:lpstr>
      <vt:lpstr>PiTree: Imitation Learning – Follow the Leader</vt:lpstr>
      <vt:lpstr>For design details and theoretical analysis, please refer to our paper.</vt:lpstr>
      <vt:lpstr>Evaluation – Quality of Experience (QoE) Ratio</vt:lpstr>
      <vt:lpstr>Evaluation – Page Size</vt:lpstr>
      <vt:lpstr>Evaluation – Latency</vt:lpstr>
      <vt:lpstr>Takeaways</vt:lpstr>
      <vt:lpstr>Thank you! Questions and comments?</vt:lpstr>
      <vt:lpstr>Backup Slides</vt:lpstr>
      <vt:lpstr>Evaluation – Deployment Efforts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FlowRadar</dc:title>
  <dc:creator>Zili Meng</dc:creator>
  <cp:lastModifiedBy>Chen Jing</cp:lastModifiedBy>
  <cp:revision>5909</cp:revision>
  <cp:lastPrinted>2017-08-13T11:43:56Z</cp:lastPrinted>
  <dcterms:created xsi:type="dcterms:W3CDTF">2016-02-25T23:00:36Z</dcterms:created>
  <dcterms:modified xsi:type="dcterms:W3CDTF">2020-05-05T15:31:33Z</dcterms:modified>
</cp:coreProperties>
</file>